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8837-5D57-4B7A-B5A6-F3086B449ED5}" type="datetimeFigureOut">
              <a:rPr lang="fr-FR" smtClean="0"/>
              <a:t>18/02/2012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047E3-111C-411E-97C0-09AEC66E755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ctopus-plaisance.org/modules/mod_image_show_gk4/cache/niche.13gk-is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octopus-plaisance.org/modules/mod_image_show_gk4/cache/niche.11gk-is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229475" cy="536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octopus-plaisance.org/modules/mod_image_show_gk4/cache/niche.8gk-is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229475" cy="536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octopus-plaisance.org/modules/mod_image_show_gk4/cache/niche.3gk-is-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229475" cy="536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Affichage à l'écran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Ramdane</dc:creator>
  <cp:lastModifiedBy>Ramdane</cp:lastModifiedBy>
  <cp:revision>1</cp:revision>
  <dcterms:created xsi:type="dcterms:W3CDTF">2012-02-18T19:01:02Z</dcterms:created>
  <dcterms:modified xsi:type="dcterms:W3CDTF">2012-02-18T19:06:32Z</dcterms:modified>
</cp:coreProperties>
</file>