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9.png" ContentType="image/png"/>
  <Override PartName="/ppt/media/image1.png" ContentType="image/png"/>
  <Override PartName="/ppt/media/image3.png" ContentType="image/png"/>
  <Override PartName="/ppt/media/image2.wmf" ContentType="image/x-wmf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9144000" cy="6858000"/>
  <p:notesSz cx="7102475" cy="102346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Cliquez pour déplacer la diapo</a:t>
            </a: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fr-FR" sz="2000" spc="-1" strike="noStrike">
                <a:latin typeface="Arial"/>
              </a:rPr>
              <a:t>Cliquez pour modifier le format des notes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fr-FR" sz="1400" spc="-1" strike="noStrike">
                <a:latin typeface="Times New Roman"/>
              </a:rPr>
              <a:t>&lt;en-tête&gt;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fr-FR" sz="1400" spc="-1" strike="noStrike">
                <a:latin typeface="Times New Roman"/>
              </a:rPr>
              <a:t>&lt;date/heure&gt;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fr-FR" sz="1400" spc="-1" strike="noStrike">
                <a:latin typeface="Times New Roman"/>
              </a:rPr>
              <a:t>&lt;pied de page&gt;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10650671-F8D1-4B9D-939D-0121A0070E5C}" type="slidenum">
              <a:rPr b="0" lang="fr-FR" sz="1400" spc="-1" strike="noStrike">
                <a:latin typeface="Times New Roman"/>
              </a:rPr>
              <a:t>&lt;numéro&gt;</a:t>
            </a:fld>
            <a:endParaRPr b="0" lang="fr-F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sldImg"/>
          </p:nvPr>
        </p:nvSpPr>
        <p:spPr>
          <a:xfrm>
            <a:off x="993600" y="768240"/>
            <a:ext cx="5114520" cy="3836520"/>
          </a:xfrm>
          <a:prstGeom prst="rect">
            <a:avLst/>
          </a:prstGeom>
        </p:spPr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709560" y="4861080"/>
            <a:ext cx="5682960" cy="4605120"/>
          </a:xfrm>
          <a:prstGeom prst="rect">
            <a:avLst/>
          </a:prstGeom>
        </p:spPr>
        <p:txBody>
          <a:bodyPr/>
          <a:p>
            <a:endParaRPr b="0" lang="fr-FR" sz="2000" spc="-1" strike="noStrike">
              <a:latin typeface="Arial"/>
            </a:endParaRPr>
          </a:p>
        </p:txBody>
      </p:sp>
      <p:sp>
        <p:nvSpPr>
          <p:cNvPr id="131" name="TextShape 3"/>
          <p:cNvSpPr txBox="1"/>
          <p:nvPr/>
        </p:nvSpPr>
        <p:spPr>
          <a:xfrm>
            <a:off x="4022640" y="9721800"/>
            <a:ext cx="3077640" cy="510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66F46A72-8902-4386-8F63-1A9972B88996}" type="slidenum">
              <a:rPr b="0" lang="fr-FR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1530171E-3CA2-4224-8562-29F9EEC3766D}" type="datetime">
              <a:rPr b="0" lang="fr-FR" sz="1200" spc="-1" strike="noStrike">
                <a:solidFill>
                  <a:srgbClr val="8b8b8b"/>
                </a:solidFill>
                <a:latin typeface="Calibri"/>
              </a:rPr>
              <a:t>02/03/2025</a:t>
            </a:fld>
            <a:endParaRPr b="0" lang="fr-FR" sz="12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fr-FR" sz="2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1CE63A31-07ED-42D0-868D-DE2DB90626A0}" type="slidenum">
              <a:rPr b="0" lang="fr-FR" sz="1200" spc="-1" strike="noStrike">
                <a:solidFill>
                  <a:srgbClr val="8b8b8b"/>
                </a:solidFill>
                <a:latin typeface="Calibri"/>
              </a:rPr>
              <a:t>&lt;numéro&gt;</a:t>
            </a:fld>
            <a:endParaRPr b="0" lang="fr-FR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wmf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Relationship Id="rId11" Type="http://schemas.openxmlformats.org/officeDocument/2006/relationships/slideLayout" Target="../slideLayouts/slideLayout1.xml"/><Relationship Id="rId12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2" descr=""/>
          <p:cNvPicPr/>
          <p:nvPr/>
        </p:nvPicPr>
        <p:blipFill>
          <a:blip r:embed="rId1"/>
          <a:stretch/>
        </p:blipFill>
        <p:spPr>
          <a:xfrm>
            <a:off x="7934400" y="1068480"/>
            <a:ext cx="1104840" cy="3873600"/>
          </a:xfrm>
          <a:prstGeom prst="rect">
            <a:avLst/>
          </a:prstGeom>
          <a:ln>
            <a:noFill/>
          </a:ln>
        </p:spPr>
      </p:pic>
      <p:sp>
        <p:nvSpPr>
          <p:cNvPr id="46" name="CustomShape 1"/>
          <p:cNvSpPr/>
          <p:nvPr/>
        </p:nvSpPr>
        <p:spPr>
          <a:xfrm>
            <a:off x="-17640" y="77760"/>
            <a:ext cx="9161280" cy="708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CustomShape 2"/>
          <p:cNvSpPr/>
          <p:nvPr/>
        </p:nvSpPr>
        <p:spPr>
          <a:xfrm>
            <a:off x="179280" y="-27000"/>
            <a:ext cx="2862360" cy="474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z="2800" spc="-1" strike="noStrike">
                <a:solidFill>
                  <a:srgbClr val="ffffff"/>
                </a:solidFill>
                <a:latin typeface="Calibri"/>
              </a:rPr>
              <a:t>Sikasil</a:t>
            </a:r>
            <a:r>
              <a:rPr b="1" lang="fr-FR" sz="2800" spc="-1" strike="noStrike" baseline="30000">
                <a:solidFill>
                  <a:srgbClr val="ffffff"/>
                </a:solidFill>
                <a:latin typeface="Calibri"/>
              </a:rPr>
              <a:t>® </a:t>
            </a:r>
            <a:r>
              <a:rPr b="1" lang="fr-FR" sz="2800" spc="-1" strike="noStrike">
                <a:solidFill>
                  <a:srgbClr val="ffffff"/>
                </a:solidFill>
                <a:latin typeface="Calibri"/>
              </a:rPr>
              <a:t>SG-20</a:t>
            </a:r>
            <a:endParaRPr b="0" lang="fr-FR" sz="2800" spc="-1" strike="noStrike">
              <a:latin typeface="Arial"/>
            </a:endParaRPr>
          </a:p>
        </p:txBody>
      </p:sp>
      <p:sp>
        <p:nvSpPr>
          <p:cNvPr id="48" name="CustomShape 3"/>
          <p:cNvSpPr/>
          <p:nvPr/>
        </p:nvSpPr>
        <p:spPr>
          <a:xfrm>
            <a:off x="81720" y="828000"/>
            <a:ext cx="8594280" cy="848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87120" rIns="87120" tIns="43560" bIns="43560"/>
          <a:p>
            <a:pPr>
              <a:lnSpc>
                <a:spcPct val="100000"/>
              </a:lnSpc>
            </a:pPr>
            <a:r>
              <a:rPr b="1" lang="fr-FR" sz="1800" spc="-1" strike="noStrike">
                <a:solidFill>
                  <a:srgbClr val="000000"/>
                </a:solidFill>
                <a:latin typeface="Calibri"/>
              </a:rPr>
              <a:t>Collage et étanchéité de vitrages organiques et minérales: </a:t>
            </a:r>
            <a:r>
              <a:rPr b="0" lang="fr-FR" sz="1600" spc="-1" strike="noStrike">
                <a:solidFill>
                  <a:srgbClr val="000000"/>
                </a:solidFill>
                <a:latin typeface="Calibri"/>
              </a:rPr>
              <a:t> PC et PMMA type Plexiglass®, Altuglass®, Lexan®</a:t>
            </a:r>
            <a:endParaRPr b="0" lang="fr-FR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</a:rPr>
              <a:t>Joint de finition extérieur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49" name="CustomShape 4"/>
          <p:cNvSpPr/>
          <p:nvPr/>
        </p:nvSpPr>
        <p:spPr>
          <a:xfrm>
            <a:off x="170640" y="447840"/>
            <a:ext cx="4897080" cy="33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799"/>
              </a:spcBef>
            </a:pPr>
            <a:r>
              <a:rPr b="1" lang="fr-FR" sz="1600" spc="-1" strike="noStrike">
                <a:solidFill>
                  <a:srgbClr val="ffffff"/>
                </a:solidFill>
                <a:latin typeface="Calibri"/>
              </a:rPr>
              <a:t>Mastic silicone neutre à hautes performances</a:t>
            </a:r>
            <a:endParaRPr b="0" lang="fr-FR" sz="1600" spc="-1" strike="noStrike">
              <a:latin typeface="Arial"/>
            </a:endParaRPr>
          </a:p>
        </p:txBody>
      </p:sp>
      <p:pic>
        <p:nvPicPr>
          <p:cNvPr id="50" name="Picture 2" descr=""/>
          <p:cNvPicPr/>
          <p:nvPr/>
        </p:nvPicPr>
        <p:blipFill>
          <a:blip r:embed="rId2"/>
          <a:stretch/>
        </p:blipFill>
        <p:spPr>
          <a:xfrm>
            <a:off x="7451640" y="6102360"/>
            <a:ext cx="1409400" cy="468000"/>
          </a:xfrm>
          <a:prstGeom prst="rect">
            <a:avLst/>
          </a:prstGeom>
          <a:ln>
            <a:noFill/>
          </a:ln>
        </p:spPr>
      </p:pic>
      <p:grpSp>
        <p:nvGrpSpPr>
          <p:cNvPr id="51" name="Group 5"/>
          <p:cNvGrpSpPr/>
          <p:nvPr/>
        </p:nvGrpSpPr>
        <p:grpSpPr>
          <a:xfrm>
            <a:off x="2664000" y="4590720"/>
            <a:ext cx="4265640" cy="2282400"/>
            <a:chOff x="2664000" y="4590720"/>
            <a:chExt cx="4265640" cy="2282400"/>
          </a:xfrm>
        </p:grpSpPr>
        <p:grpSp>
          <p:nvGrpSpPr>
            <p:cNvPr id="52" name="Group 6"/>
            <p:cNvGrpSpPr/>
            <p:nvPr/>
          </p:nvGrpSpPr>
          <p:grpSpPr>
            <a:xfrm>
              <a:off x="2664000" y="4590720"/>
              <a:ext cx="4032360" cy="2099160"/>
              <a:chOff x="2664000" y="4590720"/>
              <a:chExt cx="4032360" cy="2099160"/>
            </a:xfrm>
          </p:grpSpPr>
          <p:sp>
            <p:nvSpPr>
              <p:cNvPr id="53" name="CustomShape 7"/>
              <p:cNvSpPr/>
              <p:nvPr/>
            </p:nvSpPr>
            <p:spPr>
              <a:xfrm>
                <a:off x="2664000" y="4590720"/>
                <a:ext cx="4032360" cy="2099160"/>
              </a:xfrm>
              <a:prstGeom prst="roundRect">
                <a:avLst>
                  <a:gd name="adj" fmla="val 16667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54" name="CustomShape 8"/>
              <p:cNvSpPr/>
              <p:nvPr/>
            </p:nvSpPr>
            <p:spPr>
              <a:xfrm>
                <a:off x="3176640" y="4617360"/>
                <a:ext cx="2442600" cy="36396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/>
              <a:p>
                <a:pPr>
                  <a:lnSpc>
                    <a:spcPct val="100000"/>
                  </a:lnSpc>
                </a:pPr>
                <a:r>
                  <a:rPr b="1" lang="fr-FR" sz="1800" spc="-1" strike="noStrike">
                    <a:solidFill>
                      <a:srgbClr val="ff0000"/>
                    </a:solidFill>
                    <a:latin typeface="Calibri"/>
                  </a:rPr>
                  <a:t>Préparation de surface :</a:t>
                </a:r>
                <a:endParaRPr b="0" lang="fr-FR" sz="1800" spc="-1" strike="noStrike">
                  <a:latin typeface="Arial"/>
                </a:endParaRPr>
              </a:p>
            </p:txBody>
          </p:sp>
        </p:grpSp>
        <p:sp>
          <p:nvSpPr>
            <p:cNvPr id="55" name="CustomShape 9"/>
            <p:cNvSpPr/>
            <p:nvPr/>
          </p:nvSpPr>
          <p:spPr>
            <a:xfrm>
              <a:off x="2782440" y="4651560"/>
              <a:ext cx="4147200" cy="222156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/>
            <a:p>
              <a:pPr>
                <a:lnSpc>
                  <a:spcPct val="100000"/>
                </a:lnSpc>
              </a:pPr>
              <a:endParaRPr b="0" lang="fr-FR" sz="1800" spc="-1" strike="noStrike">
                <a:latin typeface="Arial"/>
              </a:endParaRPr>
            </a:p>
            <a:p>
              <a:pPr marL="285840" indent="-285480">
                <a:lnSpc>
                  <a:spcPct val="100000"/>
                </a:lnSpc>
                <a:buClr>
                  <a:srgbClr val="fdbd27"/>
                </a:buClr>
                <a:buFont typeface="Wingdings" charset="2"/>
                <a:buChar char=""/>
              </a:pPr>
              <a:r>
                <a:rPr b="0" lang="fr-FR" sz="1400" spc="-1" strike="noStrike">
                  <a:solidFill>
                    <a:srgbClr val="000000"/>
                  </a:solidFill>
                  <a:latin typeface="Calibri"/>
                </a:rPr>
                <a:t>Bois, polyester  coté fibres, gel-coat (si abimé)  : Sika</a:t>
              </a:r>
              <a:r>
                <a:rPr b="0" lang="fr-FR" sz="1400" spc="-1" strike="noStrike" baseline="30000">
                  <a:solidFill>
                    <a:srgbClr val="000000"/>
                  </a:solidFill>
                  <a:latin typeface="Calibri"/>
                </a:rPr>
                <a:t>®</a:t>
              </a:r>
              <a:r>
                <a:rPr b="0" lang="fr-FR" sz="1400" spc="-1" strike="noStrike">
                  <a:solidFill>
                    <a:srgbClr val="000000"/>
                  </a:solidFill>
                  <a:latin typeface="Calibri"/>
                </a:rPr>
                <a:t>Aktivator-205 + SikaMultiprimer</a:t>
              </a:r>
              <a:r>
                <a:rPr b="0" lang="fr-FR" sz="1400" spc="-1" strike="noStrike" baseline="30000">
                  <a:solidFill>
                    <a:srgbClr val="000000"/>
                  </a:solidFill>
                  <a:latin typeface="Calibri"/>
                </a:rPr>
                <a:t>®</a:t>
              </a:r>
              <a:r>
                <a:rPr b="0" lang="fr-FR" sz="1400" spc="-1" strike="noStrike">
                  <a:solidFill>
                    <a:srgbClr val="000000"/>
                  </a:solidFill>
                  <a:latin typeface="Calibri"/>
                </a:rPr>
                <a:t>Marine</a:t>
              </a:r>
              <a:endParaRPr b="0" lang="fr-FR" sz="14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fr-FR" sz="1400" spc="-1" strike="noStrike">
                <a:latin typeface="Arial"/>
              </a:endParaRPr>
            </a:p>
            <a:p>
              <a:pPr marL="285840" indent="-285480">
                <a:lnSpc>
                  <a:spcPct val="100000"/>
                </a:lnSpc>
                <a:buClr>
                  <a:srgbClr val="fdbd27"/>
                </a:buClr>
                <a:buFont typeface="Wingdings" charset="2"/>
                <a:buChar char=""/>
              </a:pPr>
              <a:r>
                <a:rPr b="0" lang="fr-FR" sz="1400" spc="-1" strike="noStrike">
                  <a:solidFill>
                    <a:srgbClr val="000000"/>
                  </a:solidFill>
                  <a:latin typeface="Calibri"/>
                </a:rPr>
                <a:t>Vitrage, peinture, métaux, plastique, … : Scotch-Brite + Sika</a:t>
              </a:r>
              <a:r>
                <a:rPr b="0" lang="fr-FR" sz="1400" spc="-1" strike="noStrike" baseline="30000">
                  <a:solidFill>
                    <a:srgbClr val="000000"/>
                  </a:solidFill>
                  <a:latin typeface="Calibri"/>
                </a:rPr>
                <a:t>®</a:t>
              </a:r>
              <a:r>
                <a:rPr b="0" lang="fr-FR" sz="1400" spc="-1" strike="noStrike">
                  <a:solidFill>
                    <a:srgbClr val="000000"/>
                  </a:solidFill>
                  <a:latin typeface="Calibri"/>
                </a:rPr>
                <a:t>Aktivator-205</a:t>
              </a:r>
              <a:endParaRPr b="0" lang="fr-FR" sz="14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fr-FR" sz="1400" spc="-1" strike="noStrike">
                <a:latin typeface="Arial"/>
              </a:endParaRPr>
            </a:p>
            <a:p>
              <a:pPr marL="285840" indent="-285480">
                <a:lnSpc>
                  <a:spcPct val="100000"/>
                </a:lnSpc>
                <a:buClr>
                  <a:srgbClr val="fdbd27"/>
                </a:buClr>
                <a:buFont typeface="Wingdings" charset="2"/>
                <a:buChar char=""/>
              </a:pPr>
              <a:r>
                <a:rPr b="0" lang="fr-FR" sz="1400" spc="-1" strike="noStrike">
                  <a:solidFill>
                    <a:srgbClr val="000000"/>
                  </a:solidFill>
                  <a:latin typeface="Calibri"/>
                </a:rPr>
                <a:t>ATTENTION : Temps ouvert de 20 mn </a:t>
              </a:r>
              <a:endParaRPr b="0" lang="fr-FR" sz="14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fr-FR" sz="14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fr-FR" sz="1400" spc="-1" strike="noStrike">
                <a:latin typeface="Arial"/>
              </a:endParaRPr>
            </a:p>
          </p:txBody>
        </p:sp>
      </p:grpSp>
      <p:pic>
        <p:nvPicPr>
          <p:cNvPr id="56" name="Picture 153" descr=""/>
          <p:cNvPicPr/>
          <p:nvPr/>
        </p:nvPicPr>
        <p:blipFill>
          <a:blip r:embed="rId3">
            <a:lum bright="6000"/>
          </a:blip>
          <a:stretch/>
        </p:blipFill>
        <p:spPr>
          <a:xfrm>
            <a:off x="159120" y="1661760"/>
            <a:ext cx="2041920" cy="1889640"/>
          </a:xfrm>
          <a:prstGeom prst="rect">
            <a:avLst/>
          </a:prstGeom>
          <a:ln>
            <a:noFill/>
          </a:ln>
        </p:spPr>
      </p:pic>
      <p:grpSp>
        <p:nvGrpSpPr>
          <p:cNvPr id="57" name="Group 10"/>
          <p:cNvGrpSpPr/>
          <p:nvPr/>
        </p:nvGrpSpPr>
        <p:grpSpPr>
          <a:xfrm>
            <a:off x="7068240" y="4521600"/>
            <a:ext cx="1571040" cy="1732680"/>
            <a:chOff x="7068240" y="4521600"/>
            <a:chExt cx="1571040" cy="1732680"/>
          </a:xfrm>
        </p:grpSpPr>
        <p:grpSp>
          <p:nvGrpSpPr>
            <p:cNvPr id="58" name="Group 11"/>
            <p:cNvGrpSpPr/>
            <p:nvPr/>
          </p:nvGrpSpPr>
          <p:grpSpPr>
            <a:xfrm>
              <a:off x="7068240" y="4521600"/>
              <a:ext cx="826200" cy="1732680"/>
              <a:chOff x="7068240" y="4521600"/>
              <a:chExt cx="826200" cy="1732680"/>
            </a:xfrm>
          </p:grpSpPr>
          <p:sp>
            <p:nvSpPr>
              <p:cNvPr id="59" name="CustomShape 12"/>
              <p:cNvSpPr/>
              <p:nvPr/>
            </p:nvSpPr>
            <p:spPr>
              <a:xfrm>
                <a:off x="7228080" y="4649400"/>
                <a:ext cx="72360" cy="677160"/>
              </a:xfrm>
              <a:prstGeom prst="rect">
                <a:avLst/>
              </a:prstGeom>
              <a:solidFill>
                <a:srgbClr val="0a1d8c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0" name="CustomShape 13"/>
              <p:cNvSpPr/>
              <p:nvPr/>
            </p:nvSpPr>
            <p:spPr>
              <a:xfrm>
                <a:off x="7228080" y="4645440"/>
                <a:ext cx="80640" cy="10440"/>
              </a:xfrm>
              <a:custGeom>
                <a:avLst/>
                <a:gdLst/>
                <a:ahLst/>
                <a:rect l="l" t="t" r="r" b="b"/>
                <a:pathLst>
                  <a:path w="82" h="12">
                    <a:moveTo>
                      <a:pt x="82" y="4"/>
                    </a:moveTo>
                    <a:lnTo>
                      <a:pt x="74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74" y="12"/>
                    </a:lnTo>
                    <a:lnTo>
                      <a:pt x="82" y="4"/>
                    </a:lnTo>
                    <a:lnTo>
                      <a:pt x="74" y="12"/>
                    </a:lnTo>
                    <a:lnTo>
                      <a:pt x="78" y="12"/>
                    </a:lnTo>
                    <a:lnTo>
                      <a:pt x="78" y="8"/>
                    </a:lnTo>
                    <a:lnTo>
                      <a:pt x="82" y="8"/>
                    </a:lnTo>
                    <a:lnTo>
                      <a:pt x="82" y="4"/>
                    </a:lnTo>
                    <a:lnTo>
                      <a:pt x="78" y="0"/>
                    </a:lnTo>
                    <a:lnTo>
                      <a:pt x="74" y="0"/>
                    </a:lnTo>
                    <a:lnTo>
                      <a:pt x="82" y="4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1" name="CustomShape 14"/>
              <p:cNvSpPr/>
              <p:nvPr/>
            </p:nvSpPr>
            <p:spPr>
              <a:xfrm>
                <a:off x="7293600" y="4649400"/>
                <a:ext cx="15120" cy="681120"/>
              </a:xfrm>
              <a:custGeom>
                <a:avLst/>
                <a:gdLst/>
                <a:ahLst/>
                <a:rect l="l" t="t" r="r" b="b"/>
                <a:pathLst>
                  <a:path w="16" h="726">
                    <a:moveTo>
                      <a:pt x="8" y="726"/>
                    </a:moveTo>
                    <a:lnTo>
                      <a:pt x="16" y="722"/>
                    </a:lnTo>
                    <a:lnTo>
                      <a:pt x="16" y="0"/>
                    </a:lnTo>
                    <a:lnTo>
                      <a:pt x="0" y="0"/>
                    </a:lnTo>
                    <a:lnTo>
                      <a:pt x="0" y="722"/>
                    </a:lnTo>
                    <a:lnTo>
                      <a:pt x="8" y="726"/>
                    </a:lnTo>
                    <a:lnTo>
                      <a:pt x="0" y="722"/>
                    </a:lnTo>
                    <a:lnTo>
                      <a:pt x="4" y="722"/>
                    </a:lnTo>
                    <a:lnTo>
                      <a:pt x="4" y="726"/>
                    </a:lnTo>
                    <a:lnTo>
                      <a:pt x="8" y="726"/>
                    </a:lnTo>
                    <a:lnTo>
                      <a:pt x="12" y="726"/>
                    </a:lnTo>
                    <a:lnTo>
                      <a:pt x="16" y="722"/>
                    </a:lnTo>
                    <a:lnTo>
                      <a:pt x="8" y="726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2" name="CustomShape 15"/>
              <p:cNvSpPr/>
              <p:nvPr/>
            </p:nvSpPr>
            <p:spPr>
              <a:xfrm>
                <a:off x="7224120" y="5319360"/>
                <a:ext cx="76320" cy="11520"/>
              </a:xfrm>
              <a:custGeom>
                <a:avLst/>
                <a:gdLst/>
                <a:ahLst/>
                <a:rect l="l" t="t" r="r" b="b"/>
                <a:pathLst>
                  <a:path w="78" h="12">
                    <a:moveTo>
                      <a:pt x="0" y="8"/>
                    </a:moveTo>
                    <a:lnTo>
                      <a:pt x="4" y="12"/>
                    </a:lnTo>
                    <a:lnTo>
                      <a:pt x="78" y="12"/>
                    </a:lnTo>
                    <a:lnTo>
                      <a:pt x="78" y="0"/>
                    </a:lnTo>
                    <a:lnTo>
                      <a:pt x="4" y="0"/>
                    </a:lnTo>
                    <a:lnTo>
                      <a:pt x="0" y="8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4" y="12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3" name="CustomShape 16"/>
              <p:cNvSpPr/>
              <p:nvPr/>
            </p:nvSpPr>
            <p:spPr>
              <a:xfrm>
                <a:off x="7224120" y="4645440"/>
                <a:ext cx="11160" cy="681120"/>
              </a:xfrm>
              <a:custGeom>
                <a:avLst/>
                <a:gdLst/>
                <a:ahLst/>
                <a:rect l="l" t="t" r="r" b="b"/>
                <a:pathLst>
                  <a:path w="12" h="726">
                    <a:moveTo>
                      <a:pt x="4" y="0"/>
                    </a:moveTo>
                    <a:lnTo>
                      <a:pt x="0" y="4"/>
                    </a:lnTo>
                    <a:lnTo>
                      <a:pt x="0" y="726"/>
                    </a:lnTo>
                    <a:lnTo>
                      <a:pt x="12" y="726"/>
                    </a:lnTo>
                    <a:lnTo>
                      <a:pt x="12" y="4"/>
                    </a:lnTo>
                    <a:lnTo>
                      <a:pt x="4" y="0"/>
                    </a:lnTo>
                    <a:lnTo>
                      <a:pt x="12" y="4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4" name="CustomShape 17"/>
              <p:cNvSpPr/>
              <p:nvPr/>
            </p:nvSpPr>
            <p:spPr>
              <a:xfrm>
                <a:off x="7377840" y="5020920"/>
                <a:ext cx="84600" cy="1037880"/>
              </a:xfrm>
              <a:prstGeom prst="rect">
                <a:avLst/>
              </a:prstGeom>
              <a:solidFill>
                <a:srgbClr val="b7a899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5" name="CustomShape 18"/>
              <p:cNvSpPr/>
              <p:nvPr/>
            </p:nvSpPr>
            <p:spPr>
              <a:xfrm>
                <a:off x="7377840" y="5016960"/>
                <a:ext cx="91080" cy="10440"/>
              </a:xfrm>
              <a:custGeom>
                <a:avLst/>
                <a:gdLst/>
                <a:ahLst/>
                <a:rect l="l" t="t" r="r" b="b"/>
                <a:pathLst>
                  <a:path w="93" h="11">
                    <a:moveTo>
                      <a:pt x="93" y="4"/>
                    </a:moveTo>
                    <a:lnTo>
                      <a:pt x="86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6" y="11"/>
                    </a:lnTo>
                    <a:lnTo>
                      <a:pt x="93" y="4"/>
                    </a:lnTo>
                    <a:lnTo>
                      <a:pt x="86" y="11"/>
                    </a:lnTo>
                    <a:lnTo>
                      <a:pt x="90" y="11"/>
                    </a:lnTo>
                    <a:lnTo>
                      <a:pt x="93" y="8"/>
                    </a:lnTo>
                    <a:lnTo>
                      <a:pt x="93" y="4"/>
                    </a:lnTo>
                    <a:lnTo>
                      <a:pt x="93" y="0"/>
                    </a:lnTo>
                    <a:lnTo>
                      <a:pt x="90" y="0"/>
                    </a:lnTo>
                    <a:lnTo>
                      <a:pt x="86" y="0"/>
                    </a:lnTo>
                    <a:lnTo>
                      <a:pt x="93" y="4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6" name="CustomShape 19"/>
              <p:cNvSpPr/>
              <p:nvPr/>
            </p:nvSpPr>
            <p:spPr>
              <a:xfrm>
                <a:off x="7458840" y="5020920"/>
                <a:ext cx="10080" cy="1044720"/>
              </a:xfrm>
              <a:custGeom>
                <a:avLst/>
                <a:gdLst/>
                <a:ahLst/>
                <a:rect l="l" t="t" r="r" b="b"/>
                <a:pathLst>
                  <a:path w="11" h="1113">
                    <a:moveTo>
                      <a:pt x="4" y="1113"/>
                    </a:moveTo>
                    <a:lnTo>
                      <a:pt x="11" y="1106"/>
                    </a:lnTo>
                    <a:lnTo>
                      <a:pt x="11" y="0"/>
                    </a:lnTo>
                    <a:lnTo>
                      <a:pt x="0" y="0"/>
                    </a:lnTo>
                    <a:lnTo>
                      <a:pt x="0" y="1106"/>
                    </a:lnTo>
                    <a:lnTo>
                      <a:pt x="4" y="1113"/>
                    </a:lnTo>
                    <a:lnTo>
                      <a:pt x="0" y="1106"/>
                    </a:lnTo>
                    <a:lnTo>
                      <a:pt x="0" y="1110"/>
                    </a:lnTo>
                    <a:lnTo>
                      <a:pt x="4" y="1113"/>
                    </a:lnTo>
                    <a:lnTo>
                      <a:pt x="8" y="1113"/>
                    </a:lnTo>
                    <a:lnTo>
                      <a:pt x="8" y="1110"/>
                    </a:lnTo>
                    <a:lnTo>
                      <a:pt x="11" y="1110"/>
                    </a:lnTo>
                    <a:lnTo>
                      <a:pt x="11" y="1106"/>
                    </a:lnTo>
                    <a:lnTo>
                      <a:pt x="4" y="1113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7" name="CustomShape 20"/>
              <p:cNvSpPr/>
              <p:nvPr/>
            </p:nvSpPr>
            <p:spPr>
              <a:xfrm>
                <a:off x="7374600" y="6055920"/>
                <a:ext cx="87840" cy="9360"/>
              </a:xfrm>
              <a:custGeom>
                <a:avLst/>
                <a:gdLst/>
                <a:ahLst/>
                <a:rect l="l" t="t" r="r" b="b"/>
                <a:pathLst>
                  <a:path w="89" h="11">
                    <a:moveTo>
                      <a:pt x="0" y="4"/>
                    </a:moveTo>
                    <a:lnTo>
                      <a:pt x="3" y="11"/>
                    </a:lnTo>
                    <a:lnTo>
                      <a:pt x="89" y="11"/>
                    </a:lnTo>
                    <a:lnTo>
                      <a:pt x="89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3" y="1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8" name="CustomShape 21"/>
              <p:cNvSpPr/>
              <p:nvPr/>
            </p:nvSpPr>
            <p:spPr>
              <a:xfrm>
                <a:off x="7374600" y="5016960"/>
                <a:ext cx="10080" cy="1041840"/>
              </a:xfrm>
              <a:custGeom>
                <a:avLst/>
                <a:gdLst/>
                <a:ahLst/>
                <a:rect l="l" t="t" r="r" b="b"/>
                <a:pathLst>
                  <a:path w="11" h="1110">
                    <a:moveTo>
                      <a:pt x="3" y="0"/>
                    </a:moveTo>
                    <a:lnTo>
                      <a:pt x="0" y="4"/>
                    </a:lnTo>
                    <a:lnTo>
                      <a:pt x="0" y="1110"/>
                    </a:lnTo>
                    <a:lnTo>
                      <a:pt x="11" y="1110"/>
                    </a:lnTo>
                    <a:lnTo>
                      <a:pt x="11" y="4"/>
                    </a:lnTo>
                    <a:lnTo>
                      <a:pt x="3" y="0"/>
                    </a:lnTo>
                    <a:lnTo>
                      <a:pt x="11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9" name="CustomShape 22"/>
              <p:cNvSpPr/>
              <p:nvPr/>
            </p:nvSpPr>
            <p:spPr>
              <a:xfrm>
                <a:off x="7300800" y="5020920"/>
                <a:ext cx="69120" cy="302040"/>
              </a:xfrm>
              <a:prstGeom prst="rect">
                <a:avLst/>
              </a:prstGeom>
              <a:solidFill>
                <a:srgbClr val="413a31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0" name="CustomShape 23"/>
              <p:cNvSpPr/>
              <p:nvPr/>
            </p:nvSpPr>
            <p:spPr>
              <a:xfrm>
                <a:off x="7293600" y="5016960"/>
                <a:ext cx="76320" cy="10440"/>
              </a:xfrm>
              <a:custGeom>
                <a:avLst/>
                <a:gdLst/>
                <a:ahLst/>
                <a:rect l="l" t="t" r="r" b="b"/>
                <a:pathLst>
                  <a:path w="78" h="11">
                    <a:moveTo>
                      <a:pt x="0" y="4"/>
                    </a:moveTo>
                    <a:lnTo>
                      <a:pt x="8" y="11"/>
                    </a:lnTo>
                    <a:lnTo>
                      <a:pt x="78" y="11"/>
                    </a:lnTo>
                    <a:lnTo>
                      <a:pt x="78" y="0"/>
                    </a:lnTo>
                    <a:lnTo>
                      <a:pt x="8" y="0"/>
                    </a:lnTo>
                    <a:lnTo>
                      <a:pt x="0" y="4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4" y="4"/>
                    </a:lnTo>
                    <a:lnTo>
                      <a:pt x="0" y="4"/>
                    </a:lnTo>
                    <a:lnTo>
                      <a:pt x="4" y="8"/>
                    </a:lnTo>
                    <a:lnTo>
                      <a:pt x="4" y="11"/>
                    </a:lnTo>
                    <a:lnTo>
                      <a:pt x="8" y="1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1" name="CustomShape 24"/>
              <p:cNvSpPr/>
              <p:nvPr/>
            </p:nvSpPr>
            <p:spPr>
              <a:xfrm>
                <a:off x="7293600" y="5020920"/>
                <a:ext cx="15120" cy="309960"/>
              </a:xfrm>
              <a:custGeom>
                <a:avLst/>
                <a:gdLst/>
                <a:ahLst/>
                <a:rect l="l" t="t" r="r" b="b"/>
                <a:pathLst>
                  <a:path w="16" h="330">
                    <a:moveTo>
                      <a:pt x="8" y="330"/>
                    </a:moveTo>
                    <a:lnTo>
                      <a:pt x="16" y="322"/>
                    </a:lnTo>
                    <a:lnTo>
                      <a:pt x="16" y="0"/>
                    </a:lnTo>
                    <a:lnTo>
                      <a:pt x="0" y="0"/>
                    </a:lnTo>
                    <a:lnTo>
                      <a:pt x="0" y="322"/>
                    </a:lnTo>
                    <a:lnTo>
                      <a:pt x="8" y="330"/>
                    </a:lnTo>
                    <a:lnTo>
                      <a:pt x="0" y="322"/>
                    </a:lnTo>
                    <a:lnTo>
                      <a:pt x="4" y="326"/>
                    </a:lnTo>
                    <a:lnTo>
                      <a:pt x="4" y="330"/>
                    </a:lnTo>
                    <a:lnTo>
                      <a:pt x="8" y="330"/>
                    </a:lnTo>
                    <a:lnTo>
                      <a:pt x="12" y="330"/>
                    </a:lnTo>
                    <a:lnTo>
                      <a:pt x="16" y="326"/>
                    </a:lnTo>
                    <a:lnTo>
                      <a:pt x="16" y="322"/>
                    </a:lnTo>
                    <a:lnTo>
                      <a:pt x="8" y="330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2" name="CustomShape 25"/>
              <p:cNvSpPr/>
              <p:nvPr/>
            </p:nvSpPr>
            <p:spPr>
              <a:xfrm>
                <a:off x="7300800" y="5319360"/>
                <a:ext cx="76320" cy="11520"/>
              </a:xfrm>
              <a:custGeom>
                <a:avLst/>
                <a:gdLst/>
                <a:ahLst/>
                <a:rect l="l" t="t" r="r" b="b"/>
                <a:pathLst>
                  <a:path w="77" h="12">
                    <a:moveTo>
                      <a:pt x="77" y="4"/>
                    </a:moveTo>
                    <a:lnTo>
                      <a:pt x="7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70" y="12"/>
                    </a:lnTo>
                    <a:lnTo>
                      <a:pt x="77" y="4"/>
                    </a:lnTo>
                    <a:lnTo>
                      <a:pt x="70" y="12"/>
                    </a:lnTo>
                    <a:lnTo>
                      <a:pt x="74" y="12"/>
                    </a:lnTo>
                    <a:lnTo>
                      <a:pt x="77" y="12"/>
                    </a:lnTo>
                    <a:lnTo>
                      <a:pt x="77" y="8"/>
                    </a:lnTo>
                    <a:lnTo>
                      <a:pt x="77" y="4"/>
                    </a:lnTo>
                    <a:lnTo>
                      <a:pt x="77" y="0"/>
                    </a:lnTo>
                    <a:lnTo>
                      <a:pt x="74" y="0"/>
                    </a:lnTo>
                    <a:lnTo>
                      <a:pt x="70" y="0"/>
                    </a:lnTo>
                    <a:lnTo>
                      <a:pt x="77" y="4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3" name="CustomShape 26"/>
              <p:cNvSpPr/>
              <p:nvPr/>
            </p:nvSpPr>
            <p:spPr>
              <a:xfrm>
                <a:off x="7366320" y="5016960"/>
                <a:ext cx="11160" cy="306000"/>
              </a:xfrm>
              <a:custGeom>
                <a:avLst/>
                <a:gdLst/>
                <a:ahLst/>
                <a:rect l="l" t="t" r="r" b="b"/>
                <a:pathLst>
                  <a:path w="11" h="326">
                    <a:moveTo>
                      <a:pt x="4" y="0"/>
                    </a:moveTo>
                    <a:lnTo>
                      <a:pt x="0" y="4"/>
                    </a:lnTo>
                    <a:lnTo>
                      <a:pt x="0" y="326"/>
                    </a:lnTo>
                    <a:lnTo>
                      <a:pt x="11" y="326"/>
                    </a:lnTo>
                    <a:lnTo>
                      <a:pt x="11" y="4"/>
                    </a:lnTo>
                    <a:lnTo>
                      <a:pt x="4" y="0"/>
                    </a:lnTo>
                    <a:lnTo>
                      <a:pt x="11" y="4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4" name="CustomShape 27"/>
              <p:cNvSpPr/>
              <p:nvPr/>
            </p:nvSpPr>
            <p:spPr>
              <a:xfrm>
                <a:off x="7719120" y="5027760"/>
                <a:ext cx="57600" cy="61560"/>
              </a:xfrm>
              <a:custGeom>
                <a:avLst/>
                <a:gdLst/>
                <a:ahLst/>
                <a:rect l="l" t="t" r="r" b="b"/>
                <a:pathLst>
                  <a:path w="58" h="66">
                    <a:moveTo>
                      <a:pt x="31" y="0"/>
                    </a:moveTo>
                    <a:lnTo>
                      <a:pt x="58" y="66"/>
                    </a:lnTo>
                    <a:lnTo>
                      <a:pt x="54" y="66"/>
                    </a:lnTo>
                    <a:lnTo>
                      <a:pt x="50" y="63"/>
                    </a:lnTo>
                    <a:lnTo>
                      <a:pt x="46" y="63"/>
                    </a:lnTo>
                    <a:lnTo>
                      <a:pt x="42" y="63"/>
                    </a:lnTo>
                    <a:lnTo>
                      <a:pt x="38" y="59"/>
                    </a:lnTo>
                    <a:lnTo>
                      <a:pt x="34" y="59"/>
                    </a:lnTo>
                    <a:lnTo>
                      <a:pt x="31" y="59"/>
                    </a:lnTo>
                    <a:lnTo>
                      <a:pt x="27" y="59"/>
                    </a:lnTo>
                    <a:lnTo>
                      <a:pt x="23" y="59"/>
                    </a:lnTo>
                    <a:lnTo>
                      <a:pt x="19" y="59"/>
                    </a:lnTo>
                    <a:lnTo>
                      <a:pt x="15" y="63"/>
                    </a:lnTo>
                    <a:lnTo>
                      <a:pt x="11" y="63"/>
                    </a:lnTo>
                    <a:lnTo>
                      <a:pt x="7" y="63"/>
                    </a:lnTo>
                    <a:lnTo>
                      <a:pt x="3" y="66"/>
                    </a:lnTo>
                    <a:lnTo>
                      <a:pt x="0" y="66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5" name="CustomShape 28"/>
              <p:cNvSpPr/>
              <p:nvPr/>
            </p:nvSpPr>
            <p:spPr>
              <a:xfrm>
                <a:off x="7742160" y="5057280"/>
                <a:ext cx="11160" cy="240120"/>
              </a:xfrm>
              <a:prstGeom prst="rect">
                <a:avLst/>
              </a:pr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6" name="CustomShape 29"/>
              <p:cNvSpPr/>
              <p:nvPr/>
            </p:nvSpPr>
            <p:spPr>
              <a:xfrm>
                <a:off x="7719120" y="5265000"/>
                <a:ext cx="57600" cy="61560"/>
              </a:xfrm>
              <a:custGeom>
                <a:avLst/>
                <a:gdLst/>
                <a:ahLst/>
                <a:rect l="l" t="t" r="r" b="b"/>
                <a:pathLst>
                  <a:path w="58" h="66">
                    <a:moveTo>
                      <a:pt x="31" y="66"/>
                    </a:moveTo>
                    <a:lnTo>
                      <a:pt x="58" y="0"/>
                    </a:lnTo>
                    <a:lnTo>
                      <a:pt x="54" y="4"/>
                    </a:lnTo>
                    <a:lnTo>
                      <a:pt x="50" y="4"/>
                    </a:lnTo>
                    <a:lnTo>
                      <a:pt x="46" y="7"/>
                    </a:lnTo>
                    <a:lnTo>
                      <a:pt x="42" y="7"/>
                    </a:lnTo>
                    <a:lnTo>
                      <a:pt x="38" y="7"/>
                    </a:lnTo>
                    <a:lnTo>
                      <a:pt x="34" y="7"/>
                    </a:lnTo>
                    <a:lnTo>
                      <a:pt x="31" y="7"/>
                    </a:lnTo>
                    <a:lnTo>
                      <a:pt x="27" y="7"/>
                    </a:lnTo>
                    <a:lnTo>
                      <a:pt x="23" y="7"/>
                    </a:lnTo>
                    <a:lnTo>
                      <a:pt x="19" y="7"/>
                    </a:lnTo>
                    <a:lnTo>
                      <a:pt x="15" y="7"/>
                    </a:lnTo>
                    <a:lnTo>
                      <a:pt x="11" y="7"/>
                    </a:lnTo>
                    <a:lnTo>
                      <a:pt x="7" y="4"/>
                    </a:lnTo>
                    <a:lnTo>
                      <a:pt x="3" y="4"/>
                    </a:lnTo>
                    <a:lnTo>
                      <a:pt x="0" y="0"/>
                    </a:lnTo>
                    <a:lnTo>
                      <a:pt x="31" y="66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7" name="CustomShape 30"/>
              <p:cNvSpPr/>
              <p:nvPr/>
            </p:nvSpPr>
            <p:spPr>
              <a:xfrm>
                <a:off x="7300800" y="5326920"/>
                <a:ext cx="7920" cy="327600"/>
              </a:xfrm>
              <a:prstGeom prst="rect">
                <a:avLst/>
              </a:pr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8" name="CustomShape 31"/>
              <p:cNvSpPr/>
              <p:nvPr/>
            </p:nvSpPr>
            <p:spPr>
              <a:xfrm>
                <a:off x="7144200" y="5494680"/>
                <a:ext cx="130320" cy="10440"/>
              </a:xfrm>
              <a:prstGeom prst="rect">
                <a:avLst/>
              </a:pr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9" name="CustomShape 32"/>
              <p:cNvSpPr/>
              <p:nvPr/>
            </p:nvSpPr>
            <p:spPr>
              <a:xfrm>
                <a:off x="7239600" y="5472720"/>
                <a:ext cx="65160" cy="53640"/>
              </a:xfrm>
              <a:custGeom>
                <a:avLst/>
                <a:gdLst/>
                <a:ahLst/>
                <a:rect l="l" t="t" r="r" b="b"/>
                <a:pathLst>
                  <a:path w="66" h="58">
                    <a:moveTo>
                      <a:pt x="66" y="27"/>
                    </a:moveTo>
                    <a:lnTo>
                      <a:pt x="0" y="0"/>
                    </a:lnTo>
                    <a:lnTo>
                      <a:pt x="4" y="4"/>
                    </a:lnTo>
                    <a:lnTo>
                      <a:pt x="4" y="8"/>
                    </a:lnTo>
                    <a:lnTo>
                      <a:pt x="4" y="12"/>
                    </a:lnTo>
                    <a:lnTo>
                      <a:pt x="4" y="15"/>
                    </a:lnTo>
                    <a:lnTo>
                      <a:pt x="8" y="19"/>
                    </a:lnTo>
                    <a:lnTo>
                      <a:pt x="8" y="23"/>
                    </a:lnTo>
                    <a:lnTo>
                      <a:pt x="8" y="27"/>
                    </a:lnTo>
                    <a:lnTo>
                      <a:pt x="8" y="31"/>
                    </a:lnTo>
                    <a:lnTo>
                      <a:pt x="8" y="35"/>
                    </a:lnTo>
                    <a:lnTo>
                      <a:pt x="8" y="39"/>
                    </a:lnTo>
                    <a:lnTo>
                      <a:pt x="4" y="43"/>
                    </a:lnTo>
                    <a:lnTo>
                      <a:pt x="4" y="46"/>
                    </a:lnTo>
                    <a:lnTo>
                      <a:pt x="4" y="50"/>
                    </a:lnTo>
                    <a:lnTo>
                      <a:pt x="4" y="54"/>
                    </a:lnTo>
                    <a:lnTo>
                      <a:pt x="0" y="58"/>
                    </a:lnTo>
                    <a:lnTo>
                      <a:pt x="66" y="27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0" name="CustomShape 33"/>
              <p:cNvSpPr/>
              <p:nvPr/>
            </p:nvSpPr>
            <p:spPr>
              <a:xfrm>
                <a:off x="7462800" y="4885920"/>
                <a:ext cx="187560" cy="1169640"/>
              </a:xfrm>
              <a:custGeom>
                <a:avLst/>
                <a:gdLst/>
                <a:ahLst/>
                <a:rect l="l" t="t" r="r" b="b"/>
                <a:pathLst>
                  <a:path w="49" h="321">
                    <a:moveTo>
                      <a:pt x="0" y="38"/>
                    </a:moveTo>
                    <a:lnTo>
                      <a:pt x="48" y="0"/>
                    </a:lnTo>
                    <a:lnTo>
                      <a:pt x="49" y="274"/>
                    </a:lnTo>
                    <a:lnTo>
                      <a:pt x="0" y="321"/>
                    </a:lnTo>
                    <a:lnTo>
                      <a:pt x="0" y="38"/>
                    </a:lnTo>
                  </a:path>
                </a:pathLst>
              </a:custGeom>
              <a:solidFill>
                <a:srgbClr val="dfd2c3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1" name="CustomShape 34"/>
              <p:cNvSpPr/>
              <p:nvPr/>
            </p:nvSpPr>
            <p:spPr>
              <a:xfrm>
                <a:off x="7458840" y="4881960"/>
                <a:ext cx="194760" cy="145440"/>
              </a:xfrm>
              <a:custGeom>
                <a:avLst/>
                <a:gdLst/>
                <a:ahLst/>
                <a:rect l="l" t="t" r="r" b="b"/>
                <a:pathLst>
                  <a:path w="198" h="155">
                    <a:moveTo>
                      <a:pt x="198" y="4"/>
                    </a:moveTo>
                    <a:lnTo>
                      <a:pt x="186" y="0"/>
                    </a:lnTo>
                    <a:lnTo>
                      <a:pt x="0" y="144"/>
                    </a:lnTo>
                    <a:lnTo>
                      <a:pt x="8" y="155"/>
                    </a:lnTo>
                    <a:lnTo>
                      <a:pt x="194" y="12"/>
                    </a:lnTo>
                    <a:lnTo>
                      <a:pt x="198" y="4"/>
                    </a:lnTo>
                    <a:lnTo>
                      <a:pt x="194" y="12"/>
                    </a:lnTo>
                    <a:lnTo>
                      <a:pt x="198" y="8"/>
                    </a:lnTo>
                    <a:lnTo>
                      <a:pt x="198" y="4"/>
                    </a:lnTo>
                    <a:lnTo>
                      <a:pt x="198" y="0"/>
                    </a:lnTo>
                    <a:lnTo>
                      <a:pt x="194" y="0"/>
                    </a:lnTo>
                    <a:lnTo>
                      <a:pt x="190" y="0"/>
                    </a:lnTo>
                    <a:lnTo>
                      <a:pt x="186" y="0"/>
                    </a:lnTo>
                    <a:lnTo>
                      <a:pt x="198" y="4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2" name="CustomShape 35"/>
              <p:cNvSpPr/>
              <p:nvPr/>
            </p:nvSpPr>
            <p:spPr>
              <a:xfrm>
                <a:off x="7642440" y="4885920"/>
                <a:ext cx="15120" cy="1005120"/>
              </a:xfrm>
              <a:custGeom>
                <a:avLst/>
                <a:gdLst/>
                <a:ahLst/>
                <a:rect l="l" t="t" r="r" b="b"/>
                <a:pathLst>
                  <a:path w="16" h="1071">
                    <a:moveTo>
                      <a:pt x="12" y="1071"/>
                    </a:moveTo>
                    <a:lnTo>
                      <a:pt x="16" y="1063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1063"/>
                    </a:lnTo>
                    <a:lnTo>
                      <a:pt x="12" y="1071"/>
                    </a:lnTo>
                    <a:lnTo>
                      <a:pt x="0" y="1063"/>
                    </a:lnTo>
                    <a:lnTo>
                      <a:pt x="0" y="1067"/>
                    </a:lnTo>
                    <a:lnTo>
                      <a:pt x="4" y="1071"/>
                    </a:lnTo>
                    <a:lnTo>
                      <a:pt x="8" y="1071"/>
                    </a:lnTo>
                    <a:lnTo>
                      <a:pt x="12" y="1071"/>
                    </a:lnTo>
                    <a:lnTo>
                      <a:pt x="12" y="1067"/>
                    </a:lnTo>
                    <a:lnTo>
                      <a:pt x="16" y="1063"/>
                    </a:lnTo>
                    <a:lnTo>
                      <a:pt x="12" y="1071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3" name="CustomShape 36"/>
              <p:cNvSpPr/>
              <p:nvPr/>
            </p:nvSpPr>
            <p:spPr>
              <a:xfrm>
                <a:off x="7458840" y="5880600"/>
                <a:ext cx="194760" cy="181800"/>
              </a:xfrm>
              <a:custGeom>
                <a:avLst/>
                <a:gdLst/>
                <a:ahLst/>
                <a:rect l="l" t="t" r="r" b="b"/>
                <a:pathLst>
                  <a:path w="198" h="194">
                    <a:moveTo>
                      <a:pt x="0" y="186"/>
                    </a:moveTo>
                    <a:lnTo>
                      <a:pt x="8" y="194"/>
                    </a:lnTo>
                    <a:lnTo>
                      <a:pt x="198" y="11"/>
                    </a:lnTo>
                    <a:lnTo>
                      <a:pt x="190" y="0"/>
                    </a:lnTo>
                    <a:lnTo>
                      <a:pt x="0" y="182"/>
                    </a:lnTo>
                    <a:lnTo>
                      <a:pt x="0" y="186"/>
                    </a:lnTo>
                    <a:lnTo>
                      <a:pt x="0" y="182"/>
                    </a:lnTo>
                    <a:lnTo>
                      <a:pt x="0" y="186"/>
                    </a:lnTo>
                    <a:lnTo>
                      <a:pt x="0" y="190"/>
                    </a:lnTo>
                    <a:lnTo>
                      <a:pt x="0" y="194"/>
                    </a:lnTo>
                    <a:lnTo>
                      <a:pt x="4" y="194"/>
                    </a:lnTo>
                    <a:lnTo>
                      <a:pt x="8" y="194"/>
                    </a:lnTo>
                    <a:lnTo>
                      <a:pt x="0" y="186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4" name="CustomShape 37"/>
              <p:cNvSpPr/>
              <p:nvPr/>
            </p:nvSpPr>
            <p:spPr>
              <a:xfrm>
                <a:off x="7458840" y="5016960"/>
                <a:ext cx="10080" cy="1038600"/>
              </a:xfrm>
              <a:custGeom>
                <a:avLst/>
                <a:gdLst/>
                <a:ahLst/>
                <a:rect l="l" t="t" r="r" b="b"/>
                <a:pathLst>
                  <a:path w="11" h="1106">
                    <a:moveTo>
                      <a:pt x="0" y="0"/>
                    </a:moveTo>
                    <a:lnTo>
                      <a:pt x="0" y="8"/>
                    </a:lnTo>
                    <a:lnTo>
                      <a:pt x="0" y="1106"/>
                    </a:lnTo>
                    <a:lnTo>
                      <a:pt x="11" y="1106"/>
                    </a:lnTo>
                    <a:lnTo>
                      <a:pt x="11" y="8"/>
                    </a:lnTo>
                    <a:lnTo>
                      <a:pt x="0" y="0"/>
                    </a:lnTo>
                    <a:lnTo>
                      <a:pt x="11" y="8"/>
                    </a:lnTo>
                    <a:lnTo>
                      <a:pt x="11" y="4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5" name="CustomShape 38"/>
              <p:cNvSpPr/>
              <p:nvPr/>
            </p:nvSpPr>
            <p:spPr>
              <a:xfrm>
                <a:off x="7377840" y="4885920"/>
                <a:ext cx="272520" cy="138600"/>
              </a:xfrm>
              <a:custGeom>
                <a:avLst/>
                <a:gdLst/>
                <a:ahLst/>
                <a:rect l="l" t="t" r="r" b="b"/>
                <a:pathLst>
                  <a:path w="71" h="38">
                    <a:moveTo>
                      <a:pt x="0" y="38"/>
                    </a:moveTo>
                    <a:lnTo>
                      <a:pt x="22" y="38"/>
                    </a:lnTo>
                    <a:lnTo>
                      <a:pt x="71" y="0"/>
                    </a:lnTo>
                    <a:lnTo>
                      <a:pt x="49" y="0"/>
                    </a:lnTo>
                    <a:lnTo>
                      <a:pt x="0" y="38"/>
                    </a:lnTo>
                  </a:path>
                </a:pathLst>
              </a:custGeom>
              <a:solidFill>
                <a:srgbClr val="b7a899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6" name="CustomShape 39"/>
              <p:cNvSpPr/>
              <p:nvPr/>
            </p:nvSpPr>
            <p:spPr>
              <a:xfrm>
                <a:off x="7377840" y="5016960"/>
                <a:ext cx="91080" cy="10440"/>
              </a:xfrm>
              <a:custGeom>
                <a:avLst/>
                <a:gdLst/>
                <a:ahLst/>
                <a:rect l="l" t="t" r="r" b="b"/>
                <a:pathLst>
                  <a:path w="93" h="11">
                    <a:moveTo>
                      <a:pt x="90" y="11"/>
                    </a:moveTo>
                    <a:lnTo>
                      <a:pt x="86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6" y="11"/>
                    </a:lnTo>
                    <a:lnTo>
                      <a:pt x="90" y="11"/>
                    </a:lnTo>
                    <a:lnTo>
                      <a:pt x="86" y="11"/>
                    </a:lnTo>
                    <a:lnTo>
                      <a:pt x="90" y="11"/>
                    </a:lnTo>
                    <a:lnTo>
                      <a:pt x="93" y="11"/>
                    </a:lnTo>
                    <a:lnTo>
                      <a:pt x="93" y="8"/>
                    </a:lnTo>
                    <a:lnTo>
                      <a:pt x="93" y="4"/>
                    </a:lnTo>
                    <a:lnTo>
                      <a:pt x="90" y="0"/>
                    </a:lnTo>
                    <a:lnTo>
                      <a:pt x="86" y="0"/>
                    </a:lnTo>
                    <a:lnTo>
                      <a:pt x="90" y="11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7" name="CustomShape 40"/>
              <p:cNvSpPr/>
              <p:nvPr/>
            </p:nvSpPr>
            <p:spPr>
              <a:xfrm>
                <a:off x="7458840" y="4881960"/>
                <a:ext cx="194760" cy="145440"/>
              </a:xfrm>
              <a:custGeom>
                <a:avLst/>
                <a:gdLst/>
                <a:ahLst/>
                <a:rect l="l" t="t" r="r" b="b"/>
                <a:pathLst>
                  <a:path w="198" h="155">
                    <a:moveTo>
                      <a:pt x="194" y="0"/>
                    </a:moveTo>
                    <a:lnTo>
                      <a:pt x="190" y="0"/>
                    </a:lnTo>
                    <a:lnTo>
                      <a:pt x="0" y="144"/>
                    </a:lnTo>
                    <a:lnTo>
                      <a:pt x="8" y="155"/>
                    </a:lnTo>
                    <a:lnTo>
                      <a:pt x="198" y="8"/>
                    </a:lnTo>
                    <a:lnTo>
                      <a:pt x="194" y="0"/>
                    </a:lnTo>
                    <a:lnTo>
                      <a:pt x="198" y="8"/>
                    </a:lnTo>
                    <a:lnTo>
                      <a:pt x="198" y="4"/>
                    </a:lnTo>
                    <a:lnTo>
                      <a:pt x="198" y="0"/>
                    </a:lnTo>
                    <a:lnTo>
                      <a:pt x="194" y="0"/>
                    </a:lnTo>
                    <a:lnTo>
                      <a:pt x="190" y="0"/>
                    </a:lnTo>
                    <a:lnTo>
                      <a:pt x="194" y="0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8" name="CustomShape 41"/>
              <p:cNvSpPr/>
              <p:nvPr/>
            </p:nvSpPr>
            <p:spPr>
              <a:xfrm>
                <a:off x="7558200" y="4878000"/>
                <a:ext cx="92160" cy="14400"/>
              </a:xfrm>
              <a:custGeom>
                <a:avLst/>
                <a:gdLst/>
                <a:ahLst/>
                <a:rect l="l" t="t" r="r" b="b"/>
                <a:pathLst>
                  <a:path w="93" h="16">
                    <a:moveTo>
                      <a:pt x="4" y="4"/>
                    </a:moveTo>
                    <a:lnTo>
                      <a:pt x="7" y="12"/>
                    </a:lnTo>
                    <a:lnTo>
                      <a:pt x="93" y="16"/>
                    </a:lnTo>
                    <a:lnTo>
                      <a:pt x="93" y="4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4" y="4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7" y="12"/>
                    </a:lnTo>
                    <a:lnTo>
                      <a:pt x="4" y="4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9" name="CustomShape 42"/>
              <p:cNvSpPr/>
              <p:nvPr/>
            </p:nvSpPr>
            <p:spPr>
              <a:xfrm>
                <a:off x="7374600" y="4881960"/>
                <a:ext cx="193680" cy="145440"/>
              </a:xfrm>
              <a:custGeom>
                <a:avLst/>
                <a:gdLst/>
                <a:ahLst/>
                <a:rect l="l" t="t" r="r" b="b"/>
                <a:pathLst>
                  <a:path w="197" h="155">
                    <a:moveTo>
                      <a:pt x="3" y="155"/>
                    </a:moveTo>
                    <a:lnTo>
                      <a:pt x="7" y="155"/>
                    </a:lnTo>
                    <a:lnTo>
                      <a:pt x="197" y="8"/>
                    </a:lnTo>
                    <a:lnTo>
                      <a:pt x="190" y="0"/>
                    </a:lnTo>
                    <a:lnTo>
                      <a:pt x="0" y="144"/>
                    </a:lnTo>
                    <a:lnTo>
                      <a:pt x="3" y="155"/>
                    </a:lnTo>
                    <a:lnTo>
                      <a:pt x="0" y="144"/>
                    </a:lnTo>
                    <a:lnTo>
                      <a:pt x="0" y="148"/>
                    </a:lnTo>
                    <a:lnTo>
                      <a:pt x="0" y="152"/>
                    </a:lnTo>
                    <a:lnTo>
                      <a:pt x="0" y="155"/>
                    </a:lnTo>
                    <a:lnTo>
                      <a:pt x="3" y="155"/>
                    </a:lnTo>
                    <a:lnTo>
                      <a:pt x="7" y="155"/>
                    </a:lnTo>
                    <a:lnTo>
                      <a:pt x="3" y="155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0" name="CustomShape 43"/>
              <p:cNvSpPr/>
              <p:nvPr/>
            </p:nvSpPr>
            <p:spPr>
              <a:xfrm>
                <a:off x="7300800" y="4529160"/>
                <a:ext cx="187560" cy="487080"/>
              </a:xfrm>
              <a:custGeom>
                <a:avLst/>
                <a:gdLst/>
                <a:ahLst/>
                <a:rect l="l" t="t" r="r" b="b"/>
                <a:pathLst>
                  <a:path w="49" h="134">
                    <a:moveTo>
                      <a:pt x="0" y="134"/>
                    </a:moveTo>
                    <a:lnTo>
                      <a:pt x="49" y="98"/>
                    </a:lnTo>
                    <a:lnTo>
                      <a:pt x="49" y="0"/>
                    </a:lnTo>
                    <a:lnTo>
                      <a:pt x="1" y="34"/>
                    </a:lnTo>
                    <a:lnTo>
                      <a:pt x="0" y="134"/>
                    </a:lnTo>
                  </a:path>
                </a:pathLst>
              </a:custGeom>
              <a:solidFill>
                <a:srgbClr val="008ecb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1" name="CustomShape 44"/>
              <p:cNvSpPr/>
              <p:nvPr/>
            </p:nvSpPr>
            <p:spPr>
              <a:xfrm>
                <a:off x="7296840" y="4878000"/>
                <a:ext cx="195840" cy="142560"/>
              </a:xfrm>
              <a:custGeom>
                <a:avLst/>
                <a:gdLst/>
                <a:ahLst/>
                <a:rect l="l" t="t" r="r" b="b"/>
                <a:pathLst>
                  <a:path w="198" h="152">
                    <a:moveTo>
                      <a:pt x="198" y="8"/>
                    </a:moveTo>
                    <a:lnTo>
                      <a:pt x="190" y="4"/>
                    </a:lnTo>
                    <a:lnTo>
                      <a:pt x="0" y="144"/>
                    </a:lnTo>
                    <a:lnTo>
                      <a:pt x="8" y="152"/>
                    </a:lnTo>
                    <a:lnTo>
                      <a:pt x="198" y="12"/>
                    </a:lnTo>
                    <a:lnTo>
                      <a:pt x="198" y="8"/>
                    </a:lnTo>
                    <a:lnTo>
                      <a:pt x="198" y="12"/>
                    </a:lnTo>
                    <a:lnTo>
                      <a:pt x="198" y="8"/>
                    </a:lnTo>
                    <a:lnTo>
                      <a:pt x="198" y="4"/>
                    </a:lnTo>
                    <a:lnTo>
                      <a:pt x="194" y="4"/>
                    </a:lnTo>
                    <a:lnTo>
                      <a:pt x="194" y="0"/>
                    </a:lnTo>
                    <a:lnTo>
                      <a:pt x="190" y="0"/>
                    </a:lnTo>
                    <a:lnTo>
                      <a:pt x="190" y="4"/>
                    </a:lnTo>
                    <a:lnTo>
                      <a:pt x="198" y="8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2" name="CustomShape 45"/>
              <p:cNvSpPr/>
              <p:nvPr/>
            </p:nvSpPr>
            <p:spPr>
              <a:xfrm>
                <a:off x="7481520" y="4521600"/>
                <a:ext cx="11160" cy="363960"/>
              </a:xfrm>
              <a:custGeom>
                <a:avLst/>
                <a:gdLst/>
                <a:ahLst/>
                <a:rect l="l" t="t" r="r" b="b"/>
                <a:pathLst>
                  <a:path w="12" h="388">
                    <a:moveTo>
                      <a:pt x="4" y="4"/>
                    </a:moveTo>
                    <a:lnTo>
                      <a:pt x="0" y="8"/>
                    </a:lnTo>
                    <a:lnTo>
                      <a:pt x="0" y="388"/>
                    </a:lnTo>
                    <a:lnTo>
                      <a:pt x="12" y="388"/>
                    </a:lnTo>
                    <a:lnTo>
                      <a:pt x="12" y="8"/>
                    </a:lnTo>
                    <a:lnTo>
                      <a:pt x="4" y="4"/>
                    </a:lnTo>
                    <a:lnTo>
                      <a:pt x="12" y="8"/>
                    </a:lnTo>
                    <a:lnTo>
                      <a:pt x="12" y="4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4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3" name="CustomShape 46"/>
              <p:cNvSpPr/>
              <p:nvPr/>
            </p:nvSpPr>
            <p:spPr>
              <a:xfrm>
                <a:off x="7296840" y="4525200"/>
                <a:ext cx="195840" cy="134640"/>
              </a:xfrm>
              <a:custGeom>
                <a:avLst/>
                <a:gdLst/>
                <a:ahLst/>
                <a:rect l="l" t="t" r="r" b="b"/>
                <a:pathLst>
                  <a:path w="198" h="144">
                    <a:moveTo>
                      <a:pt x="0" y="136"/>
                    </a:moveTo>
                    <a:lnTo>
                      <a:pt x="12" y="140"/>
                    </a:lnTo>
                    <a:lnTo>
                      <a:pt x="198" y="8"/>
                    </a:lnTo>
                    <a:lnTo>
                      <a:pt x="190" y="0"/>
                    </a:lnTo>
                    <a:lnTo>
                      <a:pt x="4" y="132"/>
                    </a:lnTo>
                    <a:lnTo>
                      <a:pt x="0" y="136"/>
                    </a:lnTo>
                    <a:lnTo>
                      <a:pt x="4" y="132"/>
                    </a:lnTo>
                    <a:lnTo>
                      <a:pt x="0" y="132"/>
                    </a:lnTo>
                    <a:lnTo>
                      <a:pt x="0" y="136"/>
                    </a:lnTo>
                    <a:lnTo>
                      <a:pt x="0" y="140"/>
                    </a:lnTo>
                    <a:lnTo>
                      <a:pt x="4" y="140"/>
                    </a:lnTo>
                    <a:lnTo>
                      <a:pt x="4" y="144"/>
                    </a:lnTo>
                    <a:lnTo>
                      <a:pt x="8" y="144"/>
                    </a:lnTo>
                    <a:lnTo>
                      <a:pt x="12" y="140"/>
                    </a:lnTo>
                    <a:lnTo>
                      <a:pt x="0" y="136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4" name="CustomShape 47"/>
              <p:cNvSpPr/>
              <p:nvPr/>
            </p:nvSpPr>
            <p:spPr>
              <a:xfrm>
                <a:off x="7293600" y="4652280"/>
                <a:ext cx="15120" cy="371880"/>
              </a:xfrm>
              <a:custGeom>
                <a:avLst/>
                <a:gdLst/>
                <a:ahLst/>
                <a:rect l="l" t="t" r="r" b="b"/>
                <a:pathLst>
                  <a:path w="16" h="396">
                    <a:moveTo>
                      <a:pt x="12" y="392"/>
                    </a:moveTo>
                    <a:lnTo>
                      <a:pt x="16" y="388"/>
                    </a:lnTo>
                    <a:lnTo>
                      <a:pt x="16" y="0"/>
                    </a:lnTo>
                    <a:lnTo>
                      <a:pt x="4" y="0"/>
                    </a:lnTo>
                    <a:lnTo>
                      <a:pt x="0" y="388"/>
                    </a:lnTo>
                    <a:lnTo>
                      <a:pt x="12" y="392"/>
                    </a:lnTo>
                    <a:lnTo>
                      <a:pt x="0" y="388"/>
                    </a:lnTo>
                    <a:lnTo>
                      <a:pt x="4" y="392"/>
                    </a:lnTo>
                    <a:lnTo>
                      <a:pt x="4" y="396"/>
                    </a:lnTo>
                    <a:lnTo>
                      <a:pt x="8" y="396"/>
                    </a:lnTo>
                    <a:lnTo>
                      <a:pt x="12" y="396"/>
                    </a:lnTo>
                    <a:lnTo>
                      <a:pt x="12" y="392"/>
                    </a:lnTo>
                    <a:lnTo>
                      <a:pt x="16" y="388"/>
                    </a:lnTo>
                    <a:lnTo>
                      <a:pt x="12" y="392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5" name="CustomShape 48"/>
              <p:cNvSpPr/>
              <p:nvPr/>
            </p:nvSpPr>
            <p:spPr>
              <a:xfrm>
                <a:off x="7228080" y="4529160"/>
                <a:ext cx="257040" cy="126720"/>
              </a:xfrm>
              <a:custGeom>
                <a:avLst/>
                <a:gdLst/>
                <a:ahLst/>
                <a:rect l="l" t="t" r="r" b="b"/>
                <a:pathLst>
                  <a:path w="67" h="35">
                    <a:moveTo>
                      <a:pt x="0" y="34"/>
                    </a:moveTo>
                    <a:lnTo>
                      <a:pt x="21" y="35"/>
                    </a:lnTo>
                    <a:lnTo>
                      <a:pt x="67" y="0"/>
                    </a:lnTo>
                    <a:lnTo>
                      <a:pt x="46" y="1"/>
                    </a:lnTo>
                    <a:lnTo>
                      <a:pt x="0" y="34"/>
                    </a:lnTo>
                  </a:path>
                </a:pathLst>
              </a:custGeom>
              <a:solidFill>
                <a:srgbClr val="0a1d8c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6" name="CustomShape 49"/>
              <p:cNvSpPr/>
              <p:nvPr/>
            </p:nvSpPr>
            <p:spPr>
              <a:xfrm>
                <a:off x="7228080" y="4649400"/>
                <a:ext cx="83880" cy="10440"/>
              </a:xfrm>
              <a:custGeom>
                <a:avLst/>
                <a:gdLst/>
                <a:ahLst/>
                <a:rect l="l" t="t" r="r" b="b"/>
                <a:pathLst>
                  <a:path w="85" h="12">
                    <a:moveTo>
                      <a:pt x="85" y="12"/>
                    </a:moveTo>
                    <a:lnTo>
                      <a:pt x="82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82" y="12"/>
                    </a:lnTo>
                    <a:lnTo>
                      <a:pt x="85" y="12"/>
                    </a:lnTo>
                    <a:lnTo>
                      <a:pt x="82" y="12"/>
                    </a:lnTo>
                    <a:lnTo>
                      <a:pt x="85" y="12"/>
                    </a:lnTo>
                    <a:lnTo>
                      <a:pt x="85" y="8"/>
                    </a:lnTo>
                    <a:lnTo>
                      <a:pt x="85" y="4"/>
                    </a:lnTo>
                    <a:lnTo>
                      <a:pt x="82" y="0"/>
                    </a:lnTo>
                    <a:lnTo>
                      <a:pt x="85" y="12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7" name="CustomShape 50"/>
              <p:cNvSpPr/>
              <p:nvPr/>
            </p:nvSpPr>
            <p:spPr>
              <a:xfrm>
                <a:off x="7305120" y="4521600"/>
                <a:ext cx="187560" cy="138600"/>
              </a:xfrm>
              <a:custGeom>
                <a:avLst/>
                <a:gdLst/>
                <a:ahLst/>
                <a:rect l="l" t="t" r="r" b="b"/>
                <a:pathLst>
                  <a:path w="190" h="148">
                    <a:moveTo>
                      <a:pt x="182" y="0"/>
                    </a:moveTo>
                    <a:lnTo>
                      <a:pt x="178" y="0"/>
                    </a:lnTo>
                    <a:lnTo>
                      <a:pt x="0" y="136"/>
                    </a:lnTo>
                    <a:lnTo>
                      <a:pt x="7" y="148"/>
                    </a:lnTo>
                    <a:lnTo>
                      <a:pt x="186" y="12"/>
                    </a:lnTo>
                    <a:lnTo>
                      <a:pt x="182" y="0"/>
                    </a:lnTo>
                    <a:lnTo>
                      <a:pt x="186" y="12"/>
                    </a:lnTo>
                    <a:lnTo>
                      <a:pt x="190" y="12"/>
                    </a:lnTo>
                    <a:lnTo>
                      <a:pt x="190" y="8"/>
                    </a:lnTo>
                    <a:lnTo>
                      <a:pt x="190" y="4"/>
                    </a:lnTo>
                    <a:lnTo>
                      <a:pt x="186" y="0"/>
                    </a:lnTo>
                    <a:lnTo>
                      <a:pt x="182" y="0"/>
                    </a:lnTo>
                    <a:lnTo>
                      <a:pt x="178" y="0"/>
                    </a:lnTo>
                    <a:lnTo>
                      <a:pt x="182" y="0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8" name="CustomShape 51"/>
              <p:cNvSpPr/>
              <p:nvPr/>
            </p:nvSpPr>
            <p:spPr>
              <a:xfrm>
                <a:off x="7401600" y="4521600"/>
                <a:ext cx="83880" cy="14400"/>
              </a:xfrm>
              <a:custGeom>
                <a:avLst/>
                <a:gdLst/>
                <a:ahLst/>
                <a:rect l="l" t="t" r="r" b="b"/>
                <a:pathLst>
                  <a:path w="85" h="16">
                    <a:moveTo>
                      <a:pt x="4" y="4"/>
                    </a:moveTo>
                    <a:lnTo>
                      <a:pt x="7" y="16"/>
                    </a:lnTo>
                    <a:lnTo>
                      <a:pt x="85" y="12"/>
                    </a:lnTo>
                    <a:lnTo>
                      <a:pt x="85" y="0"/>
                    </a:lnTo>
                    <a:lnTo>
                      <a:pt x="4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4" y="16"/>
                    </a:lnTo>
                    <a:lnTo>
                      <a:pt x="7" y="16"/>
                    </a:lnTo>
                    <a:lnTo>
                      <a:pt x="4" y="4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9" name="CustomShape 52"/>
              <p:cNvSpPr/>
              <p:nvPr/>
            </p:nvSpPr>
            <p:spPr>
              <a:xfrm>
                <a:off x="7224120" y="4525200"/>
                <a:ext cx="183240" cy="134640"/>
              </a:xfrm>
              <a:custGeom>
                <a:avLst/>
                <a:gdLst/>
                <a:ahLst/>
                <a:rect l="l" t="t" r="r" b="b"/>
                <a:pathLst>
                  <a:path w="186" h="144">
                    <a:moveTo>
                      <a:pt x="4" y="144"/>
                    </a:moveTo>
                    <a:lnTo>
                      <a:pt x="8" y="144"/>
                    </a:lnTo>
                    <a:lnTo>
                      <a:pt x="186" y="12"/>
                    </a:lnTo>
                    <a:lnTo>
                      <a:pt x="183" y="0"/>
                    </a:lnTo>
                    <a:lnTo>
                      <a:pt x="0" y="132"/>
                    </a:lnTo>
                    <a:lnTo>
                      <a:pt x="4" y="144"/>
                    </a:lnTo>
                    <a:lnTo>
                      <a:pt x="0" y="132"/>
                    </a:lnTo>
                    <a:lnTo>
                      <a:pt x="0" y="136"/>
                    </a:lnTo>
                    <a:lnTo>
                      <a:pt x="0" y="140"/>
                    </a:lnTo>
                    <a:lnTo>
                      <a:pt x="0" y="144"/>
                    </a:lnTo>
                    <a:lnTo>
                      <a:pt x="4" y="144"/>
                    </a:lnTo>
                    <a:lnTo>
                      <a:pt x="8" y="144"/>
                    </a:lnTo>
                    <a:lnTo>
                      <a:pt x="4" y="144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0" name="CustomShape 53"/>
              <p:cNvSpPr/>
              <p:nvPr/>
            </p:nvSpPr>
            <p:spPr>
              <a:xfrm>
                <a:off x="7416000" y="5016960"/>
                <a:ext cx="425160" cy="10440"/>
              </a:xfrm>
              <a:prstGeom prst="rect">
                <a:avLst/>
              </a:pr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1" name="CustomShape 54"/>
              <p:cNvSpPr/>
              <p:nvPr/>
            </p:nvSpPr>
            <p:spPr>
              <a:xfrm>
                <a:off x="7336080" y="5322960"/>
                <a:ext cx="516600" cy="10440"/>
              </a:xfrm>
              <a:prstGeom prst="rect">
                <a:avLst/>
              </a:pr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2" name="CustomShape 55"/>
              <p:cNvSpPr/>
              <p:nvPr/>
            </p:nvSpPr>
            <p:spPr>
              <a:xfrm>
                <a:off x="7377840" y="5472720"/>
                <a:ext cx="65160" cy="53640"/>
              </a:xfrm>
              <a:custGeom>
                <a:avLst/>
                <a:gdLst/>
                <a:ahLst/>
                <a:rect l="l" t="t" r="r" b="b"/>
                <a:pathLst>
                  <a:path w="66" h="58">
                    <a:moveTo>
                      <a:pt x="0" y="27"/>
                    </a:moveTo>
                    <a:lnTo>
                      <a:pt x="66" y="0"/>
                    </a:lnTo>
                    <a:lnTo>
                      <a:pt x="66" y="4"/>
                    </a:lnTo>
                    <a:lnTo>
                      <a:pt x="66" y="8"/>
                    </a:lnTo>
                    <a:lnTo>
                      <a:pt x="62" y="12"/>
                    </a:lnTo>
                    <a:lnTo>
                      <a:pt x="62" y="15"/>
                    </a:lnTo>
                    <a:lnTo>
                      <a:pt x="62" y="19"/>
                    </a:lnTo>
                    <a:lnTo>
                      <a:pt x="62" y="23"/>
                    </a:lnTo>
                    <a:lnTo>
                      <a:pt x="62" y="27"/>
                    </a:lnTo>
                    <a:lnTo>
                      <a:pt x="62" y="31"/>
                    </a:lnTo>
                    <a:lnTo>
                      <a:pt x="62" y="35"/>
                    </a:lnTo>
                    <a:lnTo>
                      <a:pt x="62" y="39"/>
                    </a:lnTo>
                    <a:lnTo>
                      <a:pt x="62" y="43"/>
                    </a:lnTo>
                    <a:lnTo>
                      <a:pt x="62" y="46"/>
                    </a:lnTo>
                    <a:lnTo>
                      <a:pt x="66" y="50"/>
                    </a:lnTo>
                    <a:lnTo>
                      <a:pt x="66" y="54"/>
                    </a:lnTo>
                    <a:lnTo>
                      <a:pt x="66" y="58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3" name="CustomShape 56"/>
              <p:cNvSpPr/>
              <p:nvPr/>
            </p:nvSpPr>
            <p:spPr>
              <a:xfrm>
                <a:off x="7412040" y="5494680"/>
                <a:ext cx="146160" cy="10440"/>
              </a:xfrm>
              <a:prstGeom prst="rect">
                <a:avLst/>
              </a:pr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4" name="CustomShape 57"/>
              <p:cNvSpPr/>
              <p:nvPr/>
            </p:nvSpPr>
            <p:spPr>
              <a:xfrm>
                <a:off x="7068240" y="6055920"/>
                <a:ext cx="748080" cy="19836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0" rIns="0" tIns="0" bIns="0"/>
              <a:p>
                <a:pPr>
                  <a:lnSpc>
                    <a:spcPct val="100000"/>
                  </a:lnSpc>
                </a:pPr>
                <a:r>
                  <a:rPr b="0" lang="fr-FR" sz="800" spc="-1" strike="noStrike">
                    <a:solidFill>
                      <a:srgbClr val="25221e"/>
                    </a:solidFill>
                    <a:latin typeface="Calibri"/>
                  </a:rPr>
                  <a:t>Épaisseur</a:t>
                </a:r>
                <a:r>
                  <a:rPr b="0" lang="fr-FR" sz="1300" spc="-1" strike="noStrike">
                    <a:solidFill>
                      <a:srgbClr val="25221e"/>
                    </a:solidFill>
                    <a:latin typeface="Calibri"/>
                  </a:rPr>
                  <a:t> </a:t>
                </a:r>
                <a:r>
                  <a:rPr b="0" lang="fr-FR" sz="800" spc="-1" strike="noStrike">
                    <a:solidFill>
                      <a:srgbClr val="25221e"/>
                    </a:solidFill>
                    <a:latin typeface="Calibri"/>
                  </a:rPr>
                  <a:t>du joint</a:t>
                </a:r>
                <a:endParaRPr b="0" lang="fr-FR" sz="800" spc="-1" strike="noStrike">
                  <a:latin typeface="Arial"/>
                </a:endParaRPr>
              </a:p>
            </p:txBody>
          </p:sp>
          <p:sp>
            <p:nvSpPr>
              <p:cNvPr id="105" name="CustomShape 58"/>
              <p:cNvSpPr/>
              <p:nvPr/>
            </p:nvSpPr>
            <p:spPr>
              <a:xfrm>
                <a:off x="7305120" y="4885920"/>
                <a:ext cx="257040" cy="138600"/>
              </a:xfrm>
              <a:custGeom>
                <a:avLst/>
                <a:gdLst/>
                <a:ahLst/>
                <a:rect l="l" t="t" r="r" b="b"/>
                <a:pathLst>
                  <a:path w="67" h="38">
                    <a:moveTo>
                      <a:pt x="0" y="37"/>
                    </a:moveTo>
                    <a:lnTo>
                      <a:pt x="48" y="0"/>
                    </a:lnTo>
                    <a:lnTo>
                      <a:pt x="67" y="0"/>
                    </a:lnTo>
                    <a:lnTo>
                      <a:pt x="19" y="38"/>
                    </a:lnTo>
                    <a:lnTo>
                      <a:pt x="0" y="37"/>
                    </a:lnTo>
                  </a:path>
                </a:pathLst>
              </a:custGeom>
              <a:solidFill>
                <a:srgbClr val="413a31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6" name="CustomShape 59"/>
              <p:cNvSpPr/>
              <p:nvPr/>
            </p:nvSpPr>
            <p:spPr>
              <a:xfrm>
                <a:off x="7300800" y="4878000"/>
                <a:ext cx="191880" cy="146520"/>
              </a:xfrm>
              <a:custGeom>
                <a:avLst/>
                <a:gdLst/>
                <a:ahLst/>
                <a:rect l="l" t="t" r="r" b="b"/>
                <a:pathLst>
                  <a:path w="194" h="156">
                    <a:moveTo>
                      <a:pt x="190" y="0"/>
                    </a:moveTo>
                    <a:lnTo>
                      <a:pt x="186" y="4"/>
                    </a:lnTo>
                    <a:lnTo>
                      <a:pt x="0" y="148"/>
                    </a:lnTo>
                    <a:lnTo>
                      <a:pt x="8" y="156"/>
                    </a:lnTo>
                    <a:lnTo>
                      <a:pt x="194" y="12"/>
                    </a:lnTo>
                    <a:lnTo>
                      <a:pt x="190" y="0"/>
                    </a:lnTo>
                    <a:lnTo>
                      <a:pt x="194" y="12"/>
                    </a:lnTo>
                    <a:lnTo>
                      <a:pt x="194" y="8"/>
                    </a:lnTo>
                    <a:lnTo>
                      <a:pt x="194" y="4"/>
                    </a:lnTo>
                    <a:lnTo>
                      <a:pt x="190" y="4"/>
                    </a:lnTo>
                    <a:lnTo>
                      <a:pt x="190" y="0"/>
                    </a:lnTo>
                    <a:lnTo>
                      <a:pt x="186" y="0"/>
                    </a:lnTo>
                    <a:lnTo>
                      <a:pt x="186" y="4"/>
                    </a:lnTo>
                    <a:lnTo>
                      <a:pt x="190" y="0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7" name="CustomShape 60"/>
              <p:cNvSpPr/>
              <p:nvPr/>
            </p:nvSpPr>
            <p:spPr>
              <a:xfrm>
                <a:off x="7488720" y="4878000"/>
                <a:ext cx="79560" cy="14400"/>
              </a:xfrm>
              <a:custGeom>
                <a:avLst/>
                <a:gdLst/>
                <a:ahLst/>
                <a:rect l="l" t="t" r="r" b="b"/>
                <a:pathLst>
                  <a:path w="81" h="16">
                    <a:moveTo>
                      <a:pt x="77" y="12"/>
                    </a:moveTo>
                    <a:lnTo>
                      <a:pt x="74" y="4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74" y="16"/>
                    </a:lnTo>
                    <a:lnTo>
                      <a:pt x="77" y="12"/>
                    </a:lnTo>
                    <a:lnTo>
                      <a:pt x="74" y="16"/>
                    </a:lnTo>
                    <a:lnTo>
                      <a:pt x="77" y="16"/>
                    </a:lnTo>
                    <a:lnTo>
                      <a:pt x="77" y="12"/>
                    </a:lnTo>
                    <a:lnTo>
                      <a:pt x="81" y="12"/>
                    </a:lnTo>
                    <a:lnTo>
                      <a:pt x="81" y="8"/>
                    </a:lnTo>
                    <a:lnTo>
                      <a:pt x="77" y="4"/>
                    </a:lnTo>
                    <a:lnTo>
                      <a:pt x="74" y="4"/>
                    </a:lnTo>
                    <a:lnTo>
                      <a:pt x="77" y="12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8" name="CustomShape 61"/>
              <p:cNvSpPr/>
              <p:nvPr/>
            </p:nvSpPr>
            <p:spPr>
              <a:xfrm>
                <a:off x="7374600" y="4881960"/>
                <a:ext cx="190800" cy="145440"/>
              </a:xfrm>
              <a:custGeom>
                <a:avLst/>
                <a:gdLst/>
                <a:ahLst/>
                <a:rect l="l" t="t" r="r" b="b"/>
                <a:pathLst>
                  <a:path w="193" h="155">
                    <a:moveTo>
                      <a:pt x="3" y="155"/>
                    </a:moveTo>
                    <a:lnTo>
                      <a:pt x="7" y="155"/>
                    </a:lnTo>
                    <a:lnTo>
                      <a:pt x="193" y="8"/>
                    </a:lnTo>
                    <a:lnTo>
                      <a:pt x="186" y="0"/>
                    </a:lnTo>
                    <a:lnTo>
                      <a:pt x="0" y="144"/>
                    </a:lnTo>
                    <a:lnTo>
                      <a:pt x="3" y="155"/>
                    </a:lnTo>
                    <a:lnTo>
                      <a:pt x="0" y="144"/>
                    </a:lnTo>
                    <a:lnTo>
                      <a:pt x="0" y="148"/>
                    </a:lnTo>
                    <a:lnTo>
                      <a:pt x="0" y="152"/>
                    </a:lnTo>
                    <a:lnTo>
                      <a:pt x="0" y="155"/>
                    </a:lnTo>
                    <a:lnTo>
                      <a:pt x="3" y="155"/>
                    </a:lnTo>
                    <a:lnTo>
                      <a:pt x="7" y="155"/>
                    </a:lnTo>
                    <a:lnTo>
                      <a:pt x="3" y="155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9" name="CustomShape 62"/>
              <p:cNvSpPr/>
              <p:nvPr/>
            </p:nvSpPr>
            <p:spPr>
              <a:xfrm>
                <a:off x="7300800" y="5013000"/>
                <a:ext cx="76320" cy="14400"/>
              </a:xfrm>
              <a:custGeom>
                <a:avLst/>
                <a:gdLst/>
                <a:ahLst/>
                <a:rect l="l" t="t" r="r" b="b"/>
                <a:pathLst>
                  <a:path w="77" h="15">
                    <a:moveTo>
                      <a:pt x="0" y="4"/>
                    </a:moveTo>
                    <a:lnTo>
                      <a:pt x="4" y="15"/>
                    </a:lnTo>
                    <a:lnTo>
                      <a:pt x="77" y="15"/>
                    </a:lnTo>
                    <a:lnTo>
                      <a:pt x="77" y="4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4" y="15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10" name="CustomShape 63"/>
              <p:cNvSpPr/>
              <p:nvPr/>
            </p:nvSpPr>
            <p:spPr>
              <a:xfrm>
                <a:off x="7300800" y="5016960"/>
                <a:ext cx="87840" cy="1044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11" name="CustomShape 64"/>
              <p:cNvSpPr/>
              <p:nvPr/>
            </p:nvSpPr>
            <p:spPr>
              <a:xfrm>
                <a:off x="7745400" y="5552640"/>
                <a:ext cx="149040" cy="6480"/>
              </a:xfrm>
              <a:custGeom>
                <a:avLst/>
                <a:gdLst/>
                <a:ahLst/>
                <a:rect l="l" t="t" r="r" b="b"/>
                <a:pathLst>
                  <a:path w="151" h="8">
                    <a:moveTo>
                      <a:pt x="151" y="4"/>
                    </a:moveTo>
                    <a:lnTo>
                      <a:pt x="151" y="0"/>
                    </a:lnTo>
                    <a:lnTo>
                      <a:pt x="0" y="0"/>
                    </a:lnTo>
                    <a:lnTo>
                      <a:pt x="0" y="8"/>
                    </a:lnTo>
                    <a:lnTo>
                      <a:pt x="151" y="8"/>
                    </a:lnTo>
                    <a:lnTo>
                      <a:pt x="151" y="4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sp>
          <p:nvSpPr>
            <p:cNvPr id="112" name="CustomShape 65"/>
            <p:cNvSpPr/>
            <p:nvPr/>
          </p:nvSpPr>
          <p:spPr>
            <a:xfrm>
              <a:off x="7799400" y="5036040"/>
              <a:ext cx="839880" cy="4554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/>
            <a:p>
              <a:pPr>
                <a:lnSpc>
                  <a:spcPct val="100000"/>
                </a:lnSpc>
              </a:pPr>
              <a:r>
                <a:rPr b="1" lang="fr-FR" sz="800" spc="-1" strike="noStrike">
                  <a:solidFill>
                    <a:srgbClr val="000000"/>
                  </a:solidFill>
                  <a:latin typeface="Calibri"/>
                </a:rPr>
                <a:t>Largeur du joint : </a:t>
              </a:r>
              <a:r>
                <a:rPr b="1" lang="fr-FR" sz="800" spc="-1" strike="noStrike">
                  <a:solidFill>
                    <a:srgbClr val="ff0000"/>
                  </a:solidFill>
                  <a:latin typeface="Calibri"/>
                </a:rPr>
                <a:t>10 à 15 mm</a:t>
              </a:r>
              <a:endParaRPr b="0" lang="fr-FR" sz="800" spc="-1" strike="noStrike">
                <a:latin typeface="Arial"/>
              </a:endParaRPr>
            </a:p>
          </p:txBody>
        </p:sp>
      </p:grpSp>
      <p:grpSp>
        <p:nvGrpSpPr>
          <p:cNvPr id="113" name="Group 66"/>
          <p:cNvGrpSpPr/>
          <p:nvPr/>
        </p:nvGrpSpPr>
        <p:grpSpPr>
          <a:xfrm>
            <a:off x="579240" y="5934600"/>
            <a:ext cx="1254960" cy="667080"/>
            <a:chOff x="579240" y="5934600"/>
            <a:chExt cx="1254960" cy="667080"/>
          </a:xfrm>
        </p:grpSpPr>
        <p:grpSp>
          <p:nvGrpSpPr>
            <p:cNvPr id="114" name="Group 67"/>
            <p:cNvGrpSpPr/>
            <p:nvPr/>
          </p:nvGrpSpPr>
          <p:grpSpPr>
            <a:xfrm>
              <a:off x="579240" y="5934600"/>
              <a:ext cx="1254960" cy="667080"/>
              <a:chOff x="579240" y="5934600"/>
              <a:chExt cx="1254960" cy="667080"/>
            </a:xfrm>
          </p:grpSpPr>
          <p:sp>
            <p:nvSpPr>
              <p:cNvPr id="115" name="CustomShape 68"/>
              <p:cNvSpPr/>
              <p:nvPr/>
            </p:nvSpPr>
            <p:spPr>
              <a:xfrm>
                <a:off x="920520" y="6186960"/>
                <a:ext cx="123840" cy="102600"/>
              </a:xfrm>
              <a:prstGeom prst="triangle">
                <a:avLst>
                  <a:gd name="adj" fmla="val 50000"/>
                </a:avLst>
              </a:prstGeom>
              <a:solidFill>
                <a:srgbClr val="4d4d4d"/>
              </a:solidFill>
              <a:ln w="9360">
                <a:noFill/>
              </a:ln>
              <a:scene3d>
                <a:camera prst="legacyObliqueTopRight"/>
                <a:lightRig dir="b" rig="legacyFlat4"/>
              </a:scene3d>
              <a:sp3d extrusionH="887400" prstMaterial="legacyPlastic">
                <a:bevelT prst="angle" w="13500" h="13500"/>
                <a:bevelB prst="angle" w="13500" h="13500"/>
                <a:extrusionClr>
                  <a:srgbClr val="4d4d4d"/>
                </a:extrusionClr>
              </a:sp3d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16" name="CustomShape 69"/>
              <p:cNvSpPr/>
              <p:nvPr/>
            </p:nvSpPr>
            <p:spPr>
              <a:xfrm>
                <a:off x="1373400" y="6246000"/>
                <a:ext cx="186120" cy="45720"/>
              </a:xfrm>
              <a:prstGeom prst="rect">
                <a:avLst/>
              </a:prstGeom>
              <a:solidFill>
                <a:srgbClr val="4d4d4d"/>
              </a:solidFill>
              <a:ln w="9360">
                <a:noFill/>
              </a:ln>
              <a:scene3d>
                <a:camera prst="legacyObliqueTopRight"/>
                <a:lightRig dir="b" rig="legacyFlat4"/>
              </a:scene3d>
              <a:sp3d extrusionH="887400" prstMaterial="legacyPlastic">
                <a:bevelT prst="angle" w="13500" h="13500"/>
                <a:bevelB prst="angle" w="13500" h="13500"/>
                <a:extrusionClr>
                  <a:srgbClr val="4d4d4d"/>
                </a:extrusionClr>
              </a:sp3d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17" name="Line 70"/>
              <p:cNvSpPr/>
              <p:nvPr/>
            </p:nvSpPr>
            <p:spPr>
              <a:xfrm>
                <a:off x="906120" y="6186960"/>
                <a:ext cx="360" cy="102960"/>
              </a:xfrm>
              <a:prstGeom prst="line">
                <a:avLst/>
              </a:prstGeom>
              <a:ln w="9360">
                <a:solidFill>
                  <a:schemeClr val="tx1"/>
                </a:solidFill>
                <a:round/>
                <a:headEnd len="med" type="triangle" w="med"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18" name="CustomShape 71"/>
              <p:cNvSpPr/>
              <p:nvPr/>
            </p:nvSpPr>
            <p:spPr>
              <a:xfrm>
                <a:off x="579240" y="6269040"/>
                <a:ext cx="779400" cy="33264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/>
              <a:p>
                <a:pPr>
                  <a:lnSpc>
                    <a:spcPct val="100000"/>
                  </a:lnSpc>
                  <a:spcBef>
                    <a:spcPts val="400"/>
                  </a:spcBef>
                </a:pPr>
                <a:r>
                  <a:rPr b="1" lang="fr-FR" sz="800" spc="-1" strike="noStrike">
                    <a:solidFill>
                      <a:srgbClr val="000000"/>
                    </a:solidFill>
                    <a:latin typeface="Arial"/>
                  </a:rPr>
                  <a:t>Épaisseur x 2</a:t>
                </a:r>
                <a:endParaRPr b="0" lang="fr-FR" sz="800" spc="-1" strike="noStrike">
                  <a:latin typeface="Arial"/>
                </a:endParaRPr>
              </a:p>
            </p:txBody>
          </p:sp>
          <p:sp>
            <p:nvSpPr>
              <p:cNvPr id="119" name="Line 72"/>
              <p:cNvSpPr/>
              <p:nvPr/>
            </p:nvSpPr>
            <p:spPr>
              <a:xfrm>
                <a:off x="1359000" y="6246720"/>
                <a:ext cx="360" cy="46800"/>
              </a:xfrm>
              <a:prstGeom prst="line">
                <a:avLst/>
              </a:prstGeom>
              <a:ln w="9360">
                <a:solidFill>
                  <a:schemeClr val="tx1"/>
                </a:solidFill>
                <a:round/>
                <a:headEnd len="sm" type="triangle" w="sm"/>
                <a:tailEnd len="sm" type="triangle" w="sm"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20" name="CustomShape 73"/>
              <p:cNvSpPr/>
              <p:nvPr/>
            </p:nvSpPr>
            <p:spPr>
              <a:xfrm>
                <a:off x="1184760" y="6266160"/>
                <a:ext cx="649440" cy="33264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/>
              <a:p>
                <a:pPr>
                  <a:lnSpc>
                    <a:spcPct val="100000"/>
                  </a:lnSpc>
                  <a:spcBef>
                    <a:spcPts val="400"/>
                  </a:spcBef>
                </a:pPr>
                <a:r>
                  <a:rPr b="1" lang="fr-FR" sz="800" spc="-1" strike="noStrike">
                    <a:solidFill>
                      <a:srgbClr val="000000"/>
                    </a:solidFill>
                    <a:latin typeface="Arial"/>
                  </a:rPr>
                  <a:t>Épaisseur</a:t>
                </a:r>
                <a:endParaRPr b="0" lang="fr-FR" sz="800" spc="-1" strike="noStrike">
                  <a:latin typeface="Arial"/>
                </a:endParaRPr>
              </a:p>
            </p:txBody>
          </p:sp>
          <p:sp>
            <p:nvSpPr>
              <p:cNvPr id="121" name="CustomShape 74"/>
              <p:cNvSpPr/>
              <p:nvPr/>
            </p:nvSpPr>
            <p:spPr>
              <a:xfrm>
                <a:off x="762840" y="5934600"/>
                <a:ext cx="1071000" cy="576000"/>
              </a:xfrm>
              <a:prstGeom prst="rect">
                <a:avLst/>
              </a:prstGeom>
              <a:noFill/>
              <a:ln w="9360">
                <a:solidFill>
                  <a:schemeClr val="tx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pic>
          <p:nvPicPr>
            <p:cNvPr id="122" name="Picture 149" descr=""/>
            <p:cNvPicPr/>
            <p:nvPr/>
          </p:nvPicPr>
          <p:blipFill>
            <a:blip r:embed="rId4"/>
            <a:stretch/>
          </p:blipFill>
          <p:spPr>
            <a:xfrm>
              <a:off x="633240" y="6043680"/>
              <a:ext cx="272520" cy="192960"/>
            </a:xfrm>
            <a:prstGeom prst="rect">
              <a:avLst/>
            </a:prstGeom>
            <a:ln>
              <a:noFill/>
            </a:ln>
          </p:spPr>
        </p:pic>
      </p:grpSp>
      <p:pic>
        <p:nvPicPr>
          <p:cNvPr id="123" name="Picture 2" descr=""/>
          <p:cNvPicPr/>
          <p:nvPr/>
        </p:nvPicPr>
        <p:blipFill>
          <a:blip r:embed="rId5"/>
          <a:stretch/>
        </p:blipFill>
        <p:spPr>
          <a:xfrm>
            <a:off x="203040" y="3416400"/>
            <a:ext cx="2477160" cy="2143800"/>
          </a:xfrm>
          <a:prstGeom prst="rect">
            <a:avLst/>
          </a:prstGeom>
          <a:ln>
            <a:noFill/>
          </a:ln>
        </p:spPr>
      </p:pic>
      <p:pic>
        <p:nvPicPr>
          <p:cNvPr id="124" name="Picture 2" descr=""/>
          <p:cNvPicPr/>
          <p:nvPr/>
        </p:nvPicPr>
        <p:blipFill>
          <a:blip r:embed="rId6"/>
          <a:stretch/>
        </p:blipFill>
        <p:spPr>
          <a:xfrm>
            <a:off x="2792880" y="1265040"/>
            <a:ext cx="5212800" cy="3223080"/>
          </a:xfrm>
          <a:prstGeom prst="rect">
            <a:avLst/>
          </a:prstGeom>
          <a:ln>
            <a:noFill/>
          </a:ln>
        </p:spPr>
      </p:pic>
      <p:pic>
        <p:nvPicPr>
          <p:cNvPr id="125" name="Picture 5" descr=""/>
          <p:cNvPicPr/>
          <p:nvPr/>
        </p:nvPicPr>
        <p:blipFill>
          <a:blip r:embed="rId7"/>
          <a:stretch/>
        </p:blipFill>
        <p:spPr>
          <a:xfrm>
            <a:off x="6140880" y="2344320"/>
            <a:ext cx="788760" cy="861480"/>
          </a:xfrm>
          <a:prstGeom prst="rect">
            <a:avLst/>
          </a:prstGeom>
          <a:ln>
            <a:noFill/>
          </a:ln>
        </p:spPr>
      </p:pic>
      <p:pic>
        <p:nvPicPr>
          <p:cNvPr id="126" name="Picture 6" descr=""/>
          <p:cNvPicPr/>
          <p:nvPr/>
        </p:nvPicPr>
        <p:blipFill>
          <a:blip r:embed="rId8"/>
          <a:stretch/>
        </p:blipFill>
        <p:spPr>
          <a:xfrm>
            <a:off x="6911640" y="2329920"/>
            <a:ext cx="178200" cy="553320"/>
          </a:xfrm>
          <a:prstGeom prst="rect">
            <a:avLst/>
          </a:prstGeom>
          <a:ln>
            <a:noFill/>
          </a:ln>
        </p:spPr>
      </p:pic>
      <p:pic>
        <p:nvPicPr>
          <p:cNvPr id="127" name="Picture 3" descr=""/>
          <p:cNvPicPr/>
          <p:nvPr/>
        </p:nvPicPr>
        <p:blipFill>
          <a:blip r:embed="rId9"/>
          <a:stretch/>
        </p:blipFill>
        <p:spPr>
          <a:xfrm>
            <a:off x="8210880" y="1592280"/>
            <a:ext cx="737280" cy="3119040"/>
          </a:xfrm>
          <a:prstGeom prst="rect">
            <a:avLst/>
          </a:prstGeom>
          <a:ln>
            <a:noFill/>
          </a:ln>
        </p:spPr>
      </p:pic>
      <p:pic>
        <p:nvPicPr>
          <p:cNvPr id="128" name="Picture 4" descr=""/>
          <p:cNvPicPr/>
          <p:nvPr/>
        </p:nvPicPr>
        <p:blipFill>
          <a:blip r:embed="rId10"/>
          <a:stretch/>
        </p:blipFill>
        <p:spPr>
          <a:xfrm>
            <a:off x="2773440" y="2088000"/>
            <a:ext cx="4038120" cy="16092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1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726</TotalTime>
  <Application>LibreOffice/6.0.7.3$Windows_X86_64 LibreOffice_project/dc89aa7a9eabfd848af146d5086077aeed2ae4a5</Application>
  <Words>87</Words>
  <Paragraphs>16</Paragraphs>
  <Company>Sika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2015-03-27T15:26:33Z</dcterms:created>
  <dc:creator>Laurent PITRE</dc:creator>
  <dc:description/>
  <dc:language>fr-FR</dc:language>
  <cp:lastModifiedBy>Yannick</cp:lastModifiedBy>
  <cp:lastPrinted>2015-06-23T08:42:33Z</cp:lastPrinted>
  <dcterms:modified xsi:type="dcterms:W3CDTF">2020-11-15T10:27:43Z</dcterms:modified>
  <cp:revision>17</cp:revision>
  <dc:subject/>
  <dc:title>Présentation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Sika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Affichage à l'écran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</vt:i4>
  </property>
</Properties>
</file>