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 userDrawn="1">
          <p15:clr>
            <a:srgbClr val="A4A3A4"/>
          </p15:clr>
        </p15:guide>
        <p15:guide id="2" pos="32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22" autoAdjust="0"/>
  </p:normalViewPr>
  <p:slideViewPr>
    <p:cSldViewPr>
      <p:cViewPr varScale="1">
        <p:scale>
          <a:sx n="94" d="100"/>
          <a:sy n="94" d="100"/>
        </p:scale>
        <p:origin x="274" y="82"/>
      </p:cViewPr>
      <p:guideLst>
        <p:guide orient="horz" pos="391"/>
        <p:guide pos="32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B13-FF34-4575-9D41-E3AC9873E87D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A9FD-1FC1-44F2-9255-FF7C9D2C1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184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B13-FF34-4575-9D41-E3AC9873E87D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A9FD-1FC1-44F2-9255-FF7C9D2C1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30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B13-FF34-4575-9D41-E3AC9873E87D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A9FD-1FC1-44F2-9255-FF7C9D2C1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06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B13-FF34-4575-9D41-E3AC9873E87D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A9FD-1FC1-44F2-9255-FF7C9D2C1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569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B13-FF34-4575-9D41-E3AC9873E87D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A9FD-1FC1-44F2-9255-FF7C9D2C1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18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B13-FF34-4575-9D41-E3AC9873E87D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A9FD-1FC1-44F2-9255-FF7C9D2C1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81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B13-FF34-4575-9D41-E3AC9873E87D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A9FD-1FC1-44F2-9255-FF7C9D2C1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83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B13-FF34-4575-9D41-E3AC9873E87D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A9FD-1FC1-44F2-9255-FF7C9D2C1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35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B13-FF34-4575-9D41-E3AC9873E87D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A9FD-1FC1-44F2-9255-FF7C9D2C1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07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B13-FF34-4575-9D41-E3AC9873E87D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A9FD-1FC1-44F2-9255-FF7C9D2C1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89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7FB13-FF34-4575-9D41-E3AC9873E87D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6A9FD-1FC1-44F2-9255-FF7C9D2C1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11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7FB13-FF34-4575-9D41-E3AC9873E87D}" type="datetimeFigureOut">
              <a:rPr lang="fr-FR" smtClean="0"/>
              <a:t>03/08/2024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6A9FD-1FC1-44F2-9255-FF7C9D2C13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958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e 36"/>
          <p:cNvGrpSpPr/>
          <p:nvPr/>
        </p:nvGrpSpPr>
        <p:grpSpPr>
          <a:xfrm>
            <a:off x="1015383" y="1306384"/>
            <a:ext cx="1773957" cy="1106258"/>
            <a:chOff x="10454884" y="3445329"/>
            <a:chExt cx="1240971" cy="1106258"/>
          </a:xfrm>
        </p:grpSpPr>
        <p:sp>
          <p:nvSpPr>
            <p:cNvPr id="14" name="Rectangle à coins arrondis 13"/>
            <p:cNvSpPr/>
            <p:nvPr/>
          </p:nvSpPr>
          <p:spPr>
            <a:xfrm>
              <a:off x="10454884" y="3445329"/>
              <a:ext cx="1240971" cy="1102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à coins arrondis 14"/>
            <p:cNvSpPr/>
            <p:nvPr/>
          </p:nvSpPr>
          <p:spPr>
            <a:xfrm>
              <a:off x="10652868" y="3592286"/>
              <a:ext cx="845004" cy="563335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ST6002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0609325" y="4208689"/>
              <a:ext cx="204107" cy="15512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Ellipse 17"/>
            <p:cNvSpPr/>
            <p:nvPr/>
          </p:nvSpPr>
          <p:spPr>
            <a:xfrm>
              <a:off x="10870235" y="4225017"/>
              <a:ext cx="204107" cy="15512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Ellipse 18"/>
            <p:cNvSpPr/>
            <p:nvPr/>
          </p:nvSpPr>
          <p:spPr>
            <a:xfrm>
              <a:off x="11141868" y="4225017"/>
              <a:ext cx="204107" cy="15512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Ellipse 19"/>
            <p:cNvSpPr/>
            <p:nvPr/>
          </p:nvSpPr>
          <p:spPr>
            <a:xfrm>
              <a:off x="11398361" y="4241345"/>
              <a:ext cx="204107" cy="15512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/>
            <p:cNvSpPr/>
            <p:nvPr/>
          </p:nvSpPr>
          <p:spPr>
            <a:xfrm>
              <a:off x="10632371" y="4384222"/>
              <a:ext cx="204107" cy="15512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Ellipse 21"/>
            <p:cNvSpPr/>
            <p:nvPr/>
          </p:nvSpPr>
          <p:spPr>
            <a:xfrm>
              <a:off x="10880957" y="4382859"/>
              <a:ext cx="204107" cy="15512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Ellipse 22"/>
            <p:cNvSpPr/>
            <p:nvPr/>
          </p:nvSpPr>
          <p:spPr>
            <a:xfrm>
              <a:off x="11141868" y="4396466"/>
              <a:ext cx="204107" cy="15512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1387639" y="4388302"/>
              <a:ext cx="204107" cy="15512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7" name="Groupe 66"/>
          <p:cNvGrpSpPr/>
          <p:nvPr/>
        </p:nvGrpSpPr>
        <p:grpSpPr>
          <a:xfrm>
            <a:off x="5730623" y="4592134"/>
            <a:ext cx="1575707" cy="1144336"/>
            <a:chOff x="4613102" y="530769"/>
            <a:chExt cx="1575707" cy="1144336"/>
          </a:xfrm>
        </p:grpSpPr>
        <p:grpSp>
          <p:nvGrpSpPr>
            <p:cNvPr id="33" name="Groupe 32"/>
            <p:cNvGrpSpPr/>
            <p:nvPr/>
          </p:nvGrpSpPr>
          <p:grpSpPr>
            <a:xfrm>
              <a:off x="4613102" y="530769"/>
              <a:ext cx="1575707" cy="865414"/>
              <a:chOff x="4932013" y="2206035"/>
              <a:chExt cx="1575707" cy="865414"/>
            </a:xfrm>
          </p:grpSpPr>
          <p:sp>
            <p:nvSpPr>
              <p:cNvPr id="8" name="Rectangle à coins arrondis 7"/>
              <p:cNvSpPr/>
              <p:nvPr/>
            </p:nvSpPr>
            <p:spPr>
              <a:xfrm>
                <a:off x="4932013" y="2206035"/>
                <a:ext cx="1575707" cy="8654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" name="Rectangle à coins arrondis 9"/>
              <p:cNvSpPr/>
              <p:nvPr/>
            </p:nvSpPr>
            <p:spPr>
              <a:xfrm>
                <a:off x="5308033" y="2424619"/>
                <a:ext cx="751115" cy="261257"/>
              </a:xfrm>
              <a:prstGeom prst="round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AIS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4" name="Rectangle à coins arrondis 53"/>
            <p:cNvSpPr/>
            <p:nvPr/>
          </p:nvSpPr>
          <p:spPr>
            <a:xfrm>
              <a:off x="4955121" y="1388446"/>
              <a:ext cx="833227" cy="286659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 smtClean="0">
                  <a:solidFill>
                    <a:schemeClr val="tx1"/>
                  </a:solidFill>
                </a:rPr>
                <a:t>NMEA OUT</a:t>
              </a:r>
              <a:endParaRPr lang="fr-FR" sz="1000" dirty="0"/>
            </a:p>
          </p:txBody>
        </p:sp>
      </p:grpSp>
      <p:sp>
        <p:nvSpPr>
          <p:cNvPr id="11" name="Rectangle à coins arrondis 10"/>
          <p:cNvSpPr/>
          <p:nvPr/>
        </p:nvSpPr>
        <p:spPr>
          <a:xfrm>
            <a:off x="9031509" y="844614"/>
            <a:ext cx="2922113" cy="1608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SPX30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Pilote</a:t>
            </a:r>
          </a:p>
        </p:txBody>
      </p:sp>
      <p:sp>
        <p:nvSpPr>
          <p:cNvPr id="60" name="Rectangle à coins arrondis 59"/>
          <p:cNvSpPr/>
          <p:nvPr/>
        </p:nvSpPr>
        <p:spPr>
          <a:xfrm>
            <a:off x="11109091" y="2439965"/>
            <a:ext cx="705285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NMEA IN</a:t>
            </a:r>
            <a:endParaRPr lang="fr-FR" sz="1000" dirty="0"/>
          </a:p>
        </p:txBody>
      </p:sp>
      <p:sp>
        <p:nvSpPr>
          <p:cNvPr id="61" name="Rectangle à coins arrondis 60"/>
          <p:cNvSpPr/>
          <p:nvPr/>
        </p:nvSpPr>
        <p:spPr>
          <a:xfrm>
            <a:off x="10334309" y="2441284"/>
            <a:ext cx="756442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NMEA</a:t>
            </a:r>
            <a:r>
              <a:rPr lang="fr-FR" sz="1000" dirty="0" smtClean="0">
                <a:solidFill>
                  <a:schemeClr val="tx1"/>
                </a:solidFill>
              </a:rPr>
              <a:t> </a:t>
            </a:r>
            <a:r>
              <a:rPr lang="fr-FR" sz="900" dirty="0" smtClean="0">
                <a:solidFill>
                  <a:schemeClr val="tx1"/>
                </a:solidFill>
              </a:rPr>
              <a:t>OUT</a:t>
            </a:r>
            <a:endParaRPr lang="fr-FR" sz="900" dirty="0"/>
          </a:p>
        </p:txBody>
      </p:sp>
      <p:sp>
        <p:nvSpPr>
          <p:cNvPr id="62" name="Rectangle à coins arrondis 61"/>
          <p:cNvSpPr/>
          <p:nvPr/>
        </p:nvSpPr>
        <p:spPr>
          <a:xfrm>
            <a:off x="9195911" y="2439966"/>
            <a:ext cx="520611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</a:t>
            </a:r>
            <a:endParaRPr lang="fr-FR" sz="1000" dirty="0"/>
          </a:p>
        </p:txBody>
      </p:sp>
      <p:sp>
        <p:nvSpPr>
          <p:cNvPr id="63" name="Rectangle à coins arrondis 62"/>
          <p:cNvSpPr/>
          <p:nvPr/>
        </p:nvSpPr>
        <p:spPr>
          <a:xfrm>
            <a:off x="9774536" y="2427893"/>
            <a:ext cx="520611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</a:t>
            </a:r>
            <a:endParaRPr lang="fr-FR" sz="1000" dirty="0"/>
          </a:p>
        </p:txBody>
      </p:sp>
      <p:grpSp>
        <p:nvGrpSpPr>
          <p:cNvPr id="201" name="Groupe 200"/>
          <p:cNvGrpSpPr/>
          <p:nvPr/>
        </p:nvGrpSpPr>
        <p:grpSpPr>
          <a:xfrm>
            <a:off x="7562746" y="4035781"/>
            <a:ext cx="4264098" cy="2016579"/>
            <a:chOff x="6301355" y="2902405"/>
            <a:chExt cx="4264098" cy="2016579"/>
          </a:xfrm>
        </p:grpSpPr>
        <p:sp>
          <p:nvSpPr>
            <p:cNvPr id="76" name="Rectangle à coins arrondis 75"/>
            <p:cNvSpPr/>
            <p:nvPr/>
          </p:nvSpPr>
          <p:spPr>
            <a:xfrm>
              <a:off x="6301355" y="2902405"/>
              <a:ext cx="4264098" cy="201657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NMEA3WIFI</a:t>
              </a:r>
            </a:p>
            <a:p>
              <a:pPr algn="ctr"/>
              <a:endParaRPr lang="fr-FR" dirty="0"/>
            </a:p>
            <a:p>
              <a:pPr algn="ctr"/>
              <a:endParaRPr lang="fr-FR" dirty="0" smtClean="0"/>
            </a:p>
            <a:p>
              <a:pPr algn="ctr"/>
              <a:endParaRPr lang="fr-FR" dirty="0"/>
            </a:p>
          </p:txBody>
        </p:sp>
        <p:grpSp>
          <p:nvGrpSpPr>
            <p:cNvPr id="200" name="Groupe 199"/>
            <p:cNvGrpSpPr/>
            <p:nvPr/>
          </p:nvGrpSpPr>
          <p:grpSpPr>
            <a:xfrm>
              <a:off x="6622642" y="4467334"/>
              <a:ext cx="3701377" cy="308885"/>
              <a:chOff x="6128802" y="5657848"/>
              <a:chExt cx="3701377" cy="308885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6565864" y="5660300"/>
                <a:ext cx="342900" cy="30207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-</a:t>
                </a:r>
                <a:endParaRPr lang="fr-FR" dirty="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6128802" y="5664654"/>
                <a:ext cx="342900" cy="30207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+</a:t>
                </a:r>
                <a:endParaRPr lang="fr-FR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6975322" y="5664654"/>
                <a:ext cx="342900" cy="30207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000" dirty="0" smtClean="0"/>
                  <a:t>ST</a:t>
                </a:r>
                <a:endParaRPr lang="fr-FR" sz="1000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7386762" y="5657848"/>
                <a:ext cx="342900" cy="30207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000" dirty="0" smtClean="0"/>
                  <a:t>A1</a:t>
                </a:r>
                <a:endParaRPr lang="fr-FR" sz="1000" dirty="0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7828155" y="5664654"/>
                <a:ext cx="342900" cy="30207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000" dirty="0" smtClean="0"/>
                  <a:t>B1</a:t>
                </a:r>
                <a:endParaRPr lang="fr-FR" sz="1000" dirty="0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8239595" y="5664654"/>
                <a:ext cx="342900" cy="30207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000" dirty="0" smtClean="0"/>
                  <a:t>A2</a:t>
                </a:r>
                <a:endParaRPr lang="fr-FR" sz="1000" dirty="0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8651035" y="5664654"/>
                <a:ext cx="342900" cy="30207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000" dirty="0" smtClean="0"/>
                  <a:t>B2</a:t>
                </a:r>
                <a:endParaRPr lang="fr-FR" sz="1000" dirty="0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9070135" y="5664654"/>
                <a:ext cx="342900" cy="30207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000" dirty="0" smtClean="0"/>
                  <a:t>A3</a:t>
                </a:r>
                <a:endParaRPr lang="fr-FR" sz="1000" dirty="0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9487279" y="5664654"/>
                <a:ext cx="342900" cy="30207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000" dirty="0" smtClean="0"/>
                  <a:t>B3</a:t>
                </a:r>
                <a:endParaRPr lang="fr-FR" sz="1000" dirty="0"/>
              </a:p>
            </p:txBody>
          </p:sp>
        </p:grpSp>
      </p:grpSp>
      <p:sp>
        <p:nvSpPr>
          <p:cNvPr id="75" name="Titre 1"/>
          <p:cNvSpPr txBox="1">
            <a:spLocks/>
          </p:cNvSpPr>
          <p:nvPr/>
        </p:nvSpPr>
        <p:spPr>
          <a:xfrm>
            <a:off x="10933696" y="5207919"/>
            <a:ext cx="594393" cy="2754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100" name="Rectangle à coins arrondis 99"/>
          <p:cNvSpPr/>
          <p:nvPr/>
        </p:nvSpPr>
        <p:spPr>
          <a:xfrm>
            <a:off x="1742039" y="2420605"/>
            <a:ext cx="520611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</a:t>
            </a:r>
            <a:endParaRPr lang="fr-FR" sz="1000" dirty="0"/>
          </a:p>
        </p:txBody>
      </p:sp>
      <p:cxnSp>
        <p:nvCxnSpPr>
          <p:cNvPr id="161" name="Connecteur droit 160"/>
          <p:cNvCxnSpPr/>
          <p:nvPr/>
        </p:nvCxnSpPr>
        <p:spPr>
          <a:xfrm>
            <a:off x="7397422" y="6475184"/>
            <a:ext cx="1488871" cy="13832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2" name="Connecteur droit 161"/>
          <p:cNvCxnSpPr/>
          <p:nvPr/>
        </p:nvCxnSpPr>
        <p:spPr>
          <a:xfrm>
            <a:off x="4606046" y="2912415"/>
            <a:ext cx="2976613" cy="2781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2" name="Titre 1"/>
          <p:cNvSpPr txBox="1">
            <a:spLocks/>
          </p:cNvSpPr>
          <p:nvPr/>
        </p:nvSpPr>
        <p:spPr>
          <a:xfrm>
            <a:off x="8265332" y="6067879"/>
            <a:ext cx="379656" cy="2754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/>
              <a:t>0V</a:t>
            </a:r>
            <a:endParaRPr lang="fr-FR" sz="1400" b="1" dirty="0"/>
          </a:p>
        </p:txBody>
      </p:sp>
      <p:sp>
        <p:nvSpPr>
          <p:cNvPr id="203" name="Titre 1"/>
          <p:cNvSpPr txBox="1">
            <a:spLocks/>
          </p:cNvSpPr>
          <p:nvPr/>
        </p:nvSpPr>
        <p:spPr>
          <a:xfrm>
            <a:off x="7838891" y="6079229"/>
            <a:ext cx="748918" cy="2754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/>
              <a:t>12V</a:t>
            </a:r>
            <a:endParaRPr lang="fr-FR" sz="1400" b="1" dirty="0"/>
          </a:p>
        </p:txBody>
      </p:sp>
      <p:cxnSp>
        <p:nvCxnSpPr>
          <p:cNvPr id="217" name="Connecteur droit 216"/>
          <p:cNvCxnSpPr/>
          <p:nvPr/>
        </p:nvCxnSpPr>
        <p:spPr>
          <a:xfrm>
            <a:off x="3216746" y="2890012"/>
            <a:ext cx="830934" cy="698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1" name="Connecteur droit 220"/>
          <p:cNvCxnSpPr/>
          <p:nvPr/>
        </p:nvCxnSpPr>
        <p:spPr>
          <a:xfrm flipH="1">
            <a:off x="7419929" y="3738787"/>
            <a:ext cx="8376" cy="2771924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3" name="Connecteur droit avec flèche 232"/>
          <p:cNvCxnSpPr/>
          <p:nvPr/>
        </p:nvCxnSpPr>
        <p:spPr>
          <a:xfrm flipH="1" flipV="1">
            <a:off x="10452308" y="6347642"/>
            <a:ext cx="9599" cy="3945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8" name="Connecteur droit 247"/>
          <p:cNvCxnSpPr/>
          <p:nvPr/>
        </p:nvCxnSpPr>
        <p:spPr>
          <a:xfrm>
            <a:off x="6479960" y="6725311"/>
            <a:ext cx="3993565" cy="266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59" name="Rectangle à coins arrondis 258"/>
          <p:cNvSpPr/>
          <p:nvPr/>
        </p:nvSpPr>
        <p:spPr>
          <a:xfrm>
            <a:off x="8642782" y="6045657"/>
            <a:ext cx="520611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</a:t>
            </a:r>
            <a:endParaRPr lang="fr-FR" sz="1000" dirty="0"/>
          </a:p>
        </p:txBody>
      </p:sp>
      <p:cxnSp>
        <p:nvCxnSpPr>
          <p:cNvPr id="286" name="Connecteur droit 285"/>
          <p:cNvCxnSpPr/>
          <p:nvPr/>
        </p:nvCxnSpPr>
        <p:spPr>
          <a:xfrm>
            <a:off x="5166762" y="4739641"/>
            <a:ext cx="2261" cy="178555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96" name="Titre 1"/>
          <p:cNvSpPr txBox="1">
            <a:spLocks/>
          </p:cNvSpPr>
          <p:nvPr/>
        </p:nvSpPr>
        <p:spPr>
          <a:xfrm>
            <a:off x="11779409" y="5801672"/>
            <a:ext cx="748918" cy="2754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298" name="Rectangle à coins arrondis 297"/>
          <p:cNvSpPr/>
          <p:nvPr/>
        </p:nvSpPr>
        <p:spPr>
          <a:xfrm>
            <a:off x="10046248" y="6061511"/>
            <a:ext cx="705285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NMEA IN</a:t>
            </a:r>
            <a:endParaRPr lang="fr-FR" sz="1000" dirty="0"/>
          </a:p>
        </p:txBody>
      </p:sp>
      <p:sp>
        <p:nvSpPr>
          <p:cNvPr id="297" name="Titre 1"/>
          <p:cNvSpPr txBox="1">
            <a:spLocks/>
          </p:cNvSpPr>
          <p:nvPr/>
        </p:nvSpPr>
        <p:spPr>
          <a:xfrm>
            <a:off x="8503260" y="5318545"/>
            <a:ext cx="748918" cy="2754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299" name="Rectangle à coins arrondis 298"/>
          <p:cNvSpPr/>
          <p:nvPr/>
        </p:nvSpPr>
        <p:spPr>
          <a:xfrm>
            <a:off x="9252178" y="6053569"/>
            <a:ext cx="705285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NMEA IN</a:t>
            </a:r>
            <a:endParaRPr lang="fr-FR" sz="1000" dirty="0"/>
          </a:p>
        </p:txBody>
      </p:sp>
      <p:sp>
        <p:nvSpPr>
          <p:cNvPr id="321" name="Rectangle 320"/>
          <p:cNvSpPr/>
          <p:nvPr/>
        </p:nvSpPr>
        <p:spPr>
          <a:xfrm>
            <a:off x="9226281" y="5203757"/>
            <a:ext cx="75631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dirty="0" smtClean="0"/>
              <a:t>  </a:t>
            </a:r>
          </a:p>
        </p:txBody>
      </p:sp>
      <p:sp>
        <p:nvSpPr>
          <p:cNvPr id="334" name="Titre 1"/>
          <p:cNvSpPr txBox="1">
            <a:spLocks/>
          </p:cNvSpPr>
          <p:nvPr/>
        </p:nvSpPr>
        <p:spPr>
          <a:xfrm>
            <a:off x="5914399" y="345310"/>
            <a:ext cx="748918" cy="2754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b="1" dirty="0"/>
          </a:p>
        </p:txBody>
      </p:sp>
      <p:sp>
        <p:nvSpPr>
          <p:cNvPr id="357" name="Rectangle à coins arrondis 356"/>
          <p:cNvSpPr/>
          <p:nvPr/>
        </p:nvSpPr>
        <p:spPr>
          <a:xfrm>
            <a:off x="1025837" y="2428970"/>
            <a:ext cx="705285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NMEA IN</a:t>
            </a:r>
            <a:endParaRPr lang="fr-FR" sz="1000" dirty="0"/>
          </a:p>
        </p:txBody>
      </p:sp>
      <p:sp>
        <p:nvSpPr>
          <p:cNvPr id="69" name="Rectangle à coins arrondis 68"/>
          <p:cNvSpPr/>
          <p:nvPr/>
        </p:nvSpPr>
        <p:spPr>
          <a:xfrm>
            <a:off x="10867380" y="6052360"/>
            <a:ext cx="705285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NMEA OUT</a:t>
            </a:r>
            <a:endParaRPr lang="fr-FR" sz="1000" dirty="0"/>
          </a:p>
        </p:txBody>
      </p:sp>
      <p:cxnSp>
        <p:nvCxnSpPr>
          <p:cNvPr id="72" name="Connecteur droit avec flèche 71"/>
          <p:cNvCxnSpPr/>
          <p:nvPr/>
        </p:nvCxnSpPr>
        <p:spPr>
          <a:xfrm>
            <a:off x="11242510" y="6342485"/>
            <a:ext cx="0" cy="356135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Connecteur droit 85"/>
          <p:cNvCxnSpPr/>
          <p:nvPr/>
        </p:nvCxnSpPr>
        <p:spPr>
          <a:xfrm>
            <a:off x="12019066" y="3475490"/>
            <a:ext cx="19440" cy="32104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7" name="Connecteur droit 86"/>
          <p:cNvCxnSpPr/>
          <p:nvPr/>
        </p:nvCxnSpPr>
        <p:spPr>
          <a:xfrm flipV="1">
            <a:off x="11230892" y="6685898"/>
            <a:ext cx="797894" cy="127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8" name="Connecteur droit 87"/>
          <p:cNvCxnSpPr/>
          <p:nvPr/>
        </p:nvCxnSpPr>
        <p:spPr>
          <a:xfrm flipH="1" flipV="1">
            <a:off x="11513422" y="3489563"/>
            <a:ext cx="515364" cy="52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/>
          <p:nvPr/>
        </p:nvCxnSpPr>
        <p:spPr>
          <a:xfrm flipH="1" flipV="1">
            <a:off x="11513422" y="2704584"/>
            <a:ext cx="7372" cy="77688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90" name="Groupe 89"/>
          <p:cNvGrpSpPr/>
          <p:nvPr/>
        </p:nvGrpSpPr>
        <p:grpSpPr>
          <a:xfrm>
            <a:off x="7171299" y="1347060"/>
            <a:ext cx="1240971" cy="1102178"/>
            <a:chOff x="10454884" y="3445329"/>
            <a:chExt cx="1240971" cy="1102178"/>
          </a:xfrm>
        </p:grpSpPr>
        <p:sp>
          <p:nvSpPr>
            <p:cNvPr id="91" name="Rectangle à coins arrondis 90"/>
            <p:cNvSpPr/>
            <p:nvPr/>
          </p:nvSpPr>
          <p:spPr>
            <a:xfrm>
              <a:off x="10454884" y="3445329"/>
              <a:ext cx="1240971" cy="1102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Rectangle à coins arrondis 91"/>
            <p:cNvSpPr/>
            <p:nvPr/>
          </p:nvSpPr>
          <p:spPr>
            <a:xfrm>
              <a:off x="10652868" y="3592286"/>
              <a:ext cx="845004" cy="771157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STX50</a:t>
              </a:r>
            </a:p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Multi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3" name="Groupe 112"/>
          <p:cNvGrpSpPr/>
          <p:nvPr/>
        </p:nvGrpSpPr>
        <p:grpSpPr>
          <a:xfrm>
            <a:off x="3736268" y="1336554"/>
            <a:ext cx="1240971" cy="1102178"/>
            <a:chOff x="10454884" y="3445329"/>
            <a:chExt cx="1240971" cy="1102178"/>
          </a:xfrm>
        </p:grpSpPr>
        <p:sp>
          <p:nvSpPr>
            <p:cNvPr id="114" name="Rectangle à coins arrondis 113"/>
            <p:cNvSpPr/>
            <p:nvPr/>
          </p:nvSpPr>
          <p:spPr>
            <a:xfrm>
              <a:off x="10454884" y="3445329"/>
              <a:ext cx="1240971" cy="1102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Rectangle à coins arrondis 114"/>
            <p:cNvSpPr/>
            <p:nvPr/>
          </p:nvSpPr>
          <p:spPr>
            <a:xfrm>
              <a:off x="10652868" y="3592286"/>
              <a:ext cx="845004" cy="771157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STX50</a:t>
              </a:r>
            </a:p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SPEEDO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6" name="Groupe 115"/>
          <p:cNvGrpSpPr/>
          <p:nvPr/>
        </p:nvGrpSpPr>
        <p:grpSpPr>
          <a:xfrm>
            <a:off x="3649268" y="3173320"/>
            <a:ext cx="1240971" cy="1102178"/>
            <a:chOff x="10454884" y="3445329"/>
            <a:chExt cx="1240971" cy="1102178"/>
          </a:xfrm>
        </p:grpSpPr>
        <p:sp>
          <p:nvSpPr>
            <p:cNvPr id="117" name="Rectangle à coins arrondis 116"/>
            <p:cNvSpPr/>
            <p:nvPr/>
          </p:nvSpPr>
          <p:spPr>
            <a:xfrm>
              <a:off x="10454884" y="3445329"/>
              <a:ext cx="1240971" cy="1102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8" name="Rectangle à coins arrondis 117"/>
            <p:cNvSpPr/>
            <p:nvPr/>
          </p:nvSpPr>
          <p:spPr>
            <a:xfrm>
              <a:off x="10652868" y="3592286"/>
              <a:ext cx="845004" cy="771157"/>
            </a:xfrm>
            <a:prstGeom prst="round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STX50</a:t>
              </a:r>
            </a:p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Sondeur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2" name="Rectangle à coins arrondis 121"/>
          <p:cNvSpPr/>
          <p:nvPr/>
        </p:nvSpPr>
        <p:spPr>
          <a:xfrm>
            <a:off x="7844970" y="2460298"/>
            <a:ext cx="520611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</a:t>
            </a:r>
            <a:endParaRPr lang="fr-FR" sz="1000" dirty="0"/>
          </a:p>
        </p:txBody>
      </p:sp>
      <p:sp>
        <p:nvSpPr>
          <p:cNvPr id="123" name="Rectangle à coins arrondis 122"/>
          <p:cNvSpPr/>
          <p:nvPr/>
        </p:nvSpPr>
        <p:spPr>
          <a:xfrm>
            <a:off x="3736268" y="4295442"/>
            <a:ext cx="520611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</a:t>
            </a:r>
            <a:endParaRPr lang="fr-FR" sz="1000" dirty="0"/>
          </a:p>
        </p:txBody>
      </p:sp>
      <p:sp>
        <p:nvSpPr>
          <p:cNvPr id="124" name="Rectangle à coins arrondis 123"/>
          <p:cNvSpPr/>
          <p:nvPr/>
        </p:nvSpPr>
        <p:spPr>
          <a:xfrm>
            <a:off x="3816939" y="2442802"/>
            <a:ext cx="520611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</a:t>
            </a:r>
            <a:endParaRPr lang="fr-FR" sz="1000" dirty="0"/>
          </a:p>
        </p:txBody>
      </p:sp>
      <p:cxnSp>
        <p:nvCxnSpPr>
          <p:cNvPr id="126" name="Connecteur droit avec flèche 125"/>
          <p:cNvCxnSpPr>
            <a:stCxn id="54" idx="2"/>
          </p:cNvCxnSpPr>
          <p:nvPr/>
        </p:nvCxnSpPr>
        <p:spPr>
          <a:xfrm flipH="1">
            <a:off x="6484446" y="5736470"/>
            <a:ext cx="4810" cy="9888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Ellipse 1"/>
          <p:cNvSpPr/>
          <p:nvPr/>
        </p:nvSpPr>
        <p:spPr>
          <a:xfrm>
            <a:off x="36852" y="2964361"/>
            <a:ext cx="1266225" cy="3817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RS125</a:t>
            </a:r>
            <a:endParaRPr lang="fr-FR" sz="1400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194664" y="3280367"/>
            <a:ext cx="150333" cy="745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H="1">
            <a:off x="971304" y="3231351"/>
            <a:ext cx="198701" cy="827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94664" y="4058813"/>
            <a:ext cx="950603" cy="178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315241" y="3450432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 GPS</a:t>
            </a:r>
            <a:endParaRPr lang="fr-FR" dirty="0"/>
          </a:p>
        </p:txBody>
      </p:sp>
      <p:sp>
        <p:nvSpPr>
          <p:cNvPr id="141" name="Rectangle à coins arrondis 140"/>
          <p:cNvSpPr/>
          <p:nvPr/>
        </p:nvSpPr>
        <p:spPr>
          <a:xfrm>
            <a:off x="348663" y="4245500"/>
            <a:ext cx="687970" cy="39126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 </a:t>
            </a:r>
            <a:r>
              <a:rPr lang="fr-FR" sz="1000" dirty="0" err="1" smtClean="0">
                <a:solidFill>
                  <a:schemeClr val="tx1"/>
                </a:solidFill>
              </a:rPr>
              <a:t>Ng</a:t>
            </a:r>
            <a:endParaRPr lang="fr-FR" sz="1000" dirty="0"/>
          </a:p>
        </p:txBody>
      </p:sp>
      <p:cxnSp>
        <p:nvCxnSpPr>
          <p:cNvPr id="164" name="Connecteur droit 163"/>
          <p:cNvCxnSpPr/>
          <p:nvPr/>
        </p:nvCxnSpPr>
        <p:spPr>
          <a:xfrm flipH="1" flipV="1">
            <a:off x="8885597" y="5177340"/>
            <a:ext cx="2333733" cy="1028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5" name="Connecteur droit 164"/>
          <p:cNvCxnSpPr/>
          <p:nvPr/>
        </p:nvCxnSpPr>
        <p:spPr>
          <a:xfrm>
            <a:off x="8877719" y="5175677"/>
            <a:ext cx="0" cy="31671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8" name="Connecteur droit avec flèche 167"/>
          <p:cNvCxnSpPr/>
          <p:nvPr/>
        </p:nvCxnSpPr>
        <p:spPr>
          <a:xfrm>
            <a:off x="11219330" y="5184692"/>
            <a:ext cx="23180" cy="34319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8760446" y="4100413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 </a:t>
            </a:r>
            <a:endParaRPr lang="fr-FR" b="1" dirty="0"/>
          </a:p>
        </p:txBody>
      </p:sp>
      <p:cxnSp>
        <p:nvCxnSpPr>
          <p:cNvPr id="184" name="Connecteur droit 183"/>
          <p:cNvCxnSpPr>
            <a:endCxn id="66" idx="6"/>
          </p:cNvCxnSpPr>
          <p:nvPr/>
        </p:nvCxnSpPr>
        <p:spPr>
          <a:xfrm flipV="1">
            <a:off x="667968" y="5263615"/>
            <a:ext cx="1052318" cy="1579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2" name="Rectangle 151"/>
          <p:cNvSpPr/>
          <p:nvPr/>
        </p:nvSpPr>
        <p:spPr>
          <a:xfrm>
            <a:off x="6561690" y="6470957"/>
            <a:ext cx="113043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b="1" dirty="0">
                <a:solidFill>
                  <a:srgbClr val="FF0000"/>
                </a:solidFill>
              </a:rPr>
              <a:t>NMEA34800</a:t>
            </a:r>
            <a:r>
              <a:rPr lang="fr-FR" sz="1100" b="1" dirty="0"/>
              <a:t>  </a:t>
            </a:r>
            <a:r>
              <a:rPr lang="fr-FR" sz="1100" b="1" dirty="0">
                <a:solidFill>
                  <a:srgbClr val="FF0000"/>
                </a:solidFill>
              </a:rPr>
              <a:t>bd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10998937" y="3497015"/>
            <a:ext cx="105830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b="1" dirty="0"/>
              <a:t>NMEA 4800 bd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8095318" y="3451123"/>
            <a:ext cx="7196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dirty="0" smtClean="0">
                <a:solidFill>
                  <a:schemeClr val="accent6"/>
                </a:solidFill>
              </a:rPr>
              <a:t>SEATALK</a:t>
            </a:r>
            <a:endParaRPr lang="fr-FR" sz="1200" b="1" dirty="0">
              <a:solidFill>
                <a:schemeClr val="accent6"/>
              </a:solidFill>
            </a:endParaRPr>
          </a:p>
        </p:txBody>
      </p:sp>
      <p:sp>
        <p:nvSpPr>
          <p:cNvPr id="205" name="Rectangle à coins arrondis 204"/>
          <p:cNvSpPr/>
          <p:nvPr/>
        </p:nvSpPr>
        <p:spPr>
          <a:xfrm>
            <a:off x="3647970" y="4974990"/>
            <a:ext cx="1240971" cy="1102178"/>
          </a:xfrm>
          <a:prstGeom prst="roundRect">
            <a:avLst/>
          </a:prstGeom>
          <a:effectLst>
            <a:reflection stA="45000" endPos="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Anémomètre</a:t>
            </a: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Girouette</a:t>
            </a:r>
            <a:endParaRPr lang="fr-FR" sz="1600" dirty="0">
              <a:solidFill>
                <a:schemeClr val="tx1"/>
              </a:solidFill>
            </a:endParaRPr>
          </a:p>
          <a:p>
            <a:pPr algn="ctr"/>
            <a:endParaRPr lang="fr-FR" sz="1200" dirty="0"/>
          </a:p>
        </p:txBody>
      </p:sp>
      <p:sp>
        <p:nvSpPr>
          <p:cNvPr id="207" name="Rectangle à coins arrondis 206"/>
          <p:cNvSpPr/>
          <p:nvPr/>
        </p:nvSpPr>
        <p:spPr>
          <a:xfrm>
            <a:off x="3704126" y="6093769"/>
            <a:ext cx="520611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</a:t>
            </a:r>
            <a:endParaRPr lang="fr-FR" sz="1000" dirty="0"/>
          </a:p>
        </p:txBody>
      </p:sp>
      <p:sp>
        <p:nvSpPr>
          <p:cNvPr id="208" name="Ellipse 207"/>
          <p:cNvSpPr/>
          <p:nvPr/>
        </p:nvSpPr>
        <p:spPr>
          <a:xfrm>
            <a:off x="4523580" y="5891034"/>
            <a:ext cx="204107" cy="1551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Ellipse 208"/>
          <p:cNvSpPr/>
          <p:nvPr/>
        </p:nvSpPr>
        <p:spPr>
          <a:xfrm>
            <a:off x="4250142" y="5907598"/>
            <a:ext cx="204107" cy="1551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/>
          <p:cNvSpPr/>
          <p:nvPr/>
        </p:nvSpPr>
        <p:spPr>
          <a:xfrm>
            <a:off x="3970889" y="5889041"/>
            <a:ext cx="204107" cy="1551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/>
          <p:cNvSpPr/>
          <p:nvPr/>
        </p:nvSpPr>
        <p:spPr>
          <a:xfrm>
            <a:off x="3727949" y="5890044"/>
            <a:ext cx="204107" cy="15512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/>
          <p:cNvSpPr/>
          <p:nvPr/>
        </p:nvSpPr>
        <p:spPr>
          <a:xfrm>
            <a:off x="3810755" y="5058593"/>
            <a:ext cx="843874" cy="782435"/>
          </a:xfrm>
          <a:prstGeom prst="ellipse">
            <a:avLst/>
          </a:prstGeom>
          <a:solidFill>
            <a:schemeClr val="bg2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110" name="Connecteur droit 109"/>
          <p:cNvCxnSpPr/>
          <p:nvPr/>
        </p:nvCxnSpPr>
        <p:spPr>
          <a:xfrm>
            <a:off x="10038518" y="2711483"/>
            <a:ext cx="3553" cy="102776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Connecteur droit 118"/>
          <p:cNvCxnSpPr/>
          <p:nvPr/>
        </p:nvCxnSpPr>
        <p:spPr>
          <a:xfrm>
            <a:off x="8884588" y="6333696"/>
            <a:ext cx="0" cy="17037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0" name="Connecteur droit 119"/>
          <p:cNvCxnSpPr/>
          <p:nvPr/>
        </p:nvCxnSpPr>
        <p:spPr>
          <a:xfrm>
            <a:off x="9441867" y="2755337"/>
            <a:ext cx="0" cy="17037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1" name="Connecteur droit 120"/>
          <p:cNvCxnSpPr/>
          <p:nvPr/>
        </p:nvCxnSpPr>
        <p:spPr>
          <a:xfrm>
            <a:off x="7428305" y="3731079"/>
            <a:ext cx="263075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>
            <a:off x="8105275" y="2925710"/>
            <a:ext cx="1336592" cy="872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8" name="Connecteur droit 127"/>
          <p:cNvCxnSpPr/>
          <p:nvPr/>
        </p:nvCxnSpPr>
        <p:spPr>
          <a:xfrm>
            <a:off x="8105275" y="2739638"/>
            <a:ext cx="0" cy="17037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9" name="Rectangle à coins arrondis 128"/>
          <p:cNvSpPr/>
          <p:nvPr/>
        </p:nvSpPr>
        <p:spPr>
          <a:xfrm>
            <a:off x="7318280" y="2452979"/>
            <a:ext cx="520611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</a:t>
            </a:r>
            <a:endParaRPr lang="fr-FR" sz="1000" dirty="0"/>
          </a:p>
        </p:txBody>
      </p:sp>
      <p:sp>
        <p:nvSpPr>
          <p:cNvPr id="130" name="Rectangle à coins arrondis 129"/>
          <p:cNvSpPr/>
          <p:nvPr/>
        </p:nvSpPr>
        <p:spPr>
          <a:xfrm>
            <a:off x="2268729" y="2423517"/>
            <a:ext cx="520611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</a:t>
            </a:r>
            <a:endParaRPr lang="fr-FR" sz="1000" dirty="0"/>
          </a:p>
        </p:txBody>
      </p:sp>
      <p:sp>
        <p:nvSpPr>
          <p:cNvPr id="135" name="Rectangle à coins arrondis 134"/>
          <p:cNvSpPr/>
          <p:nvPr/>
        </p:nvSpPr>
        <p:spPr>
          <a:xfrm>
            <a:off x="4362726" y="2457653"/>
            <a:ext cx="520611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</a:t>
            </a:r>
            <a:endParaRPr lang="fr-FR" sz="1000" dirty="0"/>
          </a:p>
        </p:txBody>
      </p:sp>
      <p:sp>
        <p:nvSpPr>
          <p:cNvPr id="136" name="Rectangle à coins arrondis 135"/>
          <p:cNvSpPr/>
          <p:nvPr/>
        </p:nvSpPr>
        <p:spPr>
          <a:xfrm>
            <a:off x="4255425" y="6087622"/>
            <a:ext cx="520611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</a:t>
            </a:r>
            <a:endParaRPr lang="fr-FR" sz="1000" dirty="0"/>
          </a:p>
        </p:txBody>
      </p:sp>
      <p:sp>
        <p:nvSpPr>
          <p:cNvPr id="137" name="Rectangle à coins arrondis 136"/>
          <p:cNvSpPr/>
          <p:nvPr/>
        </p:nvSpPr>
        <p:spPr>
          <a:xfrm>
            <a:off x="4292511" y="4272147"/>
            <a:ext cx="520611" cy="28665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chemeClr val="tx1"/>
                </a:solidFill>
              </a:rPr>
              <a:t>ST</a:t>
            </a:r>
            <a:endParaRPr lang="fr-FR" sz="1000" dirty="0"/>
          </a:p>
        </p:txBody>
      </p:sp>
      <p:cxnSp>
        <p:nvCxnSpPr>
          <p:cNvPr id="139" name="Connecteur droit 138"/>
          <p:cNvCxnSpPr/>
          <p:nvPr/>
        </p:nvCxnSpPr>
        <p:spPr>
          <a:xfrm>
            <a:off x="7582657" y="2752597"/>
            <a:ext cx="0" cy="17037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2" name="Connecteur droit 141"/>
          <p:cNvCxnSpPr/>
          <p:nvPr/>
        </p:nvCxnSpPr>
        <p:spPr>
          <a:xfrm>
            <a:off x="4068256" y="2726624"/>
            <a:ext cx="0" cy="17037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3" name="Connecteur droit 142"/>
          <p:cNvCxnSpPr/>
          <p:nvPr/>
        </p:nvCxnSpPr>
        <p:spPr>
          <a:xfrm>
            <a:off x="3949142" y="4592134"/>
            <a:ext cx="0" cy="17037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8" name="Connecteur droit 147"/>
          <p:cNvCxnSpPr/>
          <p:nvPr/>
        </p:nvCxnSpPr>
        <p:spPr>
          <a:xfrm>
            <a:off x="4575344" y="4592133"/>
            <a:ext cx="0" cy="17037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>
            <a:off x="4543387" y="6403829"/>
            <a:ext cx="0" cy="17037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>
            <a:off x="4623031" y="2763464"/>
            <a:ext cx="0" cy="17037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5" name="Connecteur droit 154"/>
          <p:cNvCxnSpPr/>
          <p:nvPr/>
        </p:nvCxnSpPr>
        <p:spPr>
          <a:xfrm>
            <a:off x="3964431" y="6392731"/>
            <a:ext cx="0" cy="17037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6" name="Connecteur droit 155"/>
          <p:cNvCxnSpPr/>
          <p:nvPr/>
        </p:nvCxnSpPr>
        <p:spPr>
          <a:xfrm flipV="1">
            <a:off x="4533754" y="6542196"/>
            <a:ext cx="613062" cy="349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>
            <a:off x="4568664" y="4745461"/>
            <a:ext cx="578152" cy="1704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0" name="Connecteur droit 159"/>
          <p:cNvCxnSpPr/>
          <p:nvPr/>
        </p:nvCxnSpPr>
        <p:spPr>
          <a:xfrm>
            <a:off x="2448810" y="6542196"/>
            <a:ext cx="1522079" cy="349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>
            <a:off x="3216108" y="4735315"/>
            <a:ext cx="723183" cy="43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7" name="Connecteur droit 166"/>
          <p:cNvCxnSpPr>
            <a:stCxn id="130" idx="2"/>
          </p:cNvCxnSpPr>
          <p:nvPr/>
        </p:nvCxnSpPr>
        <p:spPr>
          <a:xfrm flipH="1">
            <a:off x="2469247" y="2710176"/>
            <a:ext cx="59788" cy="381037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0" name="Connecteur droit 169"/>
          <p:cNvCxnSpPr>
            <a:stCxn id="100" idx="2"/>
          </p:cNvCxnSpPr>
          <p:nvPr/>
        </p:nvCxnSpPr>
        <p:spPr>
          <a:xfrm flipH="1">
            <a:off x="1924409" y="2707264"/>
            <a:ext cx="77936" cy="257137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1" name="Connecteur droit 170"/>
          <p:cNvCxnSpPr/>
          <p:nvPr/>
        </p:nvCxnSpPr>
        <p:spPr>
          <a:xfrm flipH="1">
            <a:off x="3216108" y="2909798"/>
            <a:ext cx="8342" cy="182285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2" name="Connecteur droit 171"/>
          <p:cNvCxnSpPr/>
          <p:nvPr/>
        </p:nvCxnSpPr>
        <p:spPr>
          <a:xfrm flipH="1">
            <a:off x="666816" y="4637102"/>
            <a:ext cx="14045" cy="64153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3" name="Rectangle 172"/>
          <p:cNvSpPr/>
          <p:nvPr/>
        </p:nvSpPr>
        <p:spPr>
          <a:xfrm>
            <a:off x="479754" y="5496326"/>
            <a:ext cx="14721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dirty="0" smtClean="0">
                <a:solidFill>
                  <a:schemeClr val="accent2">
                    <a:lumMod val="75000"/>
                  </a:schemeClr>
                </a:solidFill>
              </a:rPr>
              <a:t>Adaptateur ST/</a:t>
            </a:r>
            <a:r>
              <a:rPr lang="fr-FR" sz="1200" b="1" dirty="0" err="1" smtClean="0">
                <a:solidFill>
                  <a:schemeClr val="accent2">
                    <a:lumMod val="75000"/>
                  </a:schemeClr>
                </a:solidFill>
              </a:rPr>
              <a:t>STNg</a:t>
            </a:r>
            <a:endParaRPr lang="fr-FR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1570933" y="5042904"/>
            <a:ext cx="149353" cy="441421"/>
          </a:xfrm>
          <a:prstGeom prst="ellipse">
            <a:avLst/>
          </a:prstGeom>
          <a:solidFill>
            <a:srgbClr val="92D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876223" y="5157856"/>
            <a:ext cx="210518" cy="21151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93"/>
          <p:cNvSpPr/>
          <p:nvPr/>
        </p:nvSpPr>
        <p:spPr>
          <a:xfrm>
            <a:off x="1039405" y="5191569"/>
            <a:ext cx="518315" cy="14408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5" name="Connecteur droit 184"/>
          <p:cNvCxnSpPr/>
          <p:nvPr/>
        </p:nvCxnSpPr>
        <p:spPr>
          <a:xfrm>
            <a:off x="1714462" y="5278640"/>
            <a:ext cx="19804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60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Words>66</Words>
  <Application>Microsoft Office PowerPoint</Application>
  <PresentationFormat>Grand écran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NMEA</dc:title>
  <dc:creator>Jean-louis Nessi</dc:creator>
  <cp:lastModifiedBy>Compte Microsoft</cp:lastModifiedBy>
  <cp:revision>86</cp:revision>
  <dcterms:created xsi:type="dcterms:W3CDTF">2023-11-03T14:14:08Z</dcterms:created>
  <dcterms:modified xsi:type="dcterms:W3CDTF">2024-08-03T09:16:52Z</dcterms:modified>
</cp:coreProperties>
</file>