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8D7A-7028-44B1-9150-9B1B68BF72A9}" type="datetimeFigureOut">
              <a:rPr lang="fr-FR" smtClean="0"/>
              <a:t>07/07/2024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ECEF-D68F-43DF-AD64-1F14E4F1E8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445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8D7A-7028-44B1-9150-9B1B68BF72A9}" type="datetimeFigureOut">
              <a:rPr lang="fr-FR" smtClean="0"/>
              <a:t>07/07/2024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ECEF-D68F-43DF-AD64-1F14E4F1E8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225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8D7A-7028-44B1-9150-9B1B68BF72A9}" type="datetimeFigureOut">
              <a:rPr lang="fr-FR" smtClean="0"/>
              <a:t>07/07/2024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ECEF-D68F-43DF-AD64-1F14E4F1E8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73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8D7A-7028-44B1-9150-9B1B68BF72A9}" type="datetimeFigureOut">
              <a:rPr lang="fr-FR" smtClean="0"/>
              <a:t>07/07/2024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ECEF-D68F-43DF-AD64-1F14E4F1E8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51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8D7A-7028-44B1-9150-9B1B68BF72A9}" type="datetimeFigureOut">
              <a:rPr lang="fr-FR" smtClean="0"/>
              <a:t>07/07/2024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ECEF-D68F-43DF-AD64-1F14E4F1E8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35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8D7A-7028-44B1-9150-9B1B68BF72A9}" type="datetimeFigureOut">
              <a:rPr lang="fr-FR" smtClean="0"/>
              <a:t>07/07/2024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ECEF-D68F-43DF-AD64-1F14E4F1E8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926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8D7A-7028-44B1-9150-9B1B68BF72A9}" type="datetimeFigureOut">
              <a:rPr lang="fr-FR" smtClean="0"/>
              <a:t>07/07/2024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ECEF-D68F-43DF-AD64-1F14E4F1E8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92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8D7A-7028-44B1-9150-9B1B68BF72A9}" type="datetimeFigureOut">
              <a:rPr lang="fr-FR" smtClean="0"/>
              <a:t>07/07/2024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ECEF-D68F-43DF-AD64-1F14E4F1E8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48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8D7A-7028-44B1-9150-9B1B68BF72A9}" type="datetimeFigureOut">
              <a:rPr lang="fr-FR" smtClean="0"/>
              <a:t>07/07/2024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ECEF-D68F-43DF-AD64-1F14E4F1E8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0399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8D7A-7028-44B1-9150-9B1B68BF72A9}" type="datetimeFigureOut">
              <a:rPr lang="fr-FR" smtClean="0"/>
              <a:t>07/07/2024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ECEF-D68F-43DF-AD64-1F14E4F1E8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876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8D7A-7028-44B1-9150-9B1B68BF72A9}" type="datetimeFigureOut">
              <a:rPr lang="fr-FR" smtClean="0"/>
              <a:t>07/07/2024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ECEF-D68F-43DF-AD64-1F14E4F1E8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994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68D7A-7028-44B1-9150-9B1B68BF72A9}" type="datetimeFigureOut">
              <a:rPr lang="fr-FR" smtClean="0"/>
              <a:t>07/07/2024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EECEF-D68F-43DF-AD64-1F14E4F1E8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73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655050" y="5359896"/>
            <a:ext cx="9144000" cy="23876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LEWMAR Joint pour panneaux Low Profile Image 1 d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8950" y="435690"/>
            <a:ext cx="8001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hisse-et-oh.com/store/medias/sailing/5de/190/333/large/5de1903339819f37768acfbe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80" t="28944" r="30305" b="15343"/>
          <a:stretch/>
        </p:blipFill>
        <p:spPr bwMode="auto">
          <a:xfrm rot="15068870">
            <a:off x="6037436" y="1269813"/>
            <a:ext cx="5235228" cy="6047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865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41868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</dc:creator>
  <cp:lastModifiedBy>phil</cp:lastModifiedBy>
  <cp:revision>1</cp:revision>
  <dcterms:created xsi:type="dcterms:W3CDTF">2024-07-06T22:35:21Z</dcterms:created>
  <dcterms:modified xsi:type="dcterms:W3CDTF">2024-07-06T22:36:25Z</dcterms:modified>
</cp:coreProperties>
</file>