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75A46-BEDE-006B-9EA3-691210A15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8B062C-3F92-C09C-0D59-FB2E07189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6D3D80-939A-288D-9758-34F45129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C9C07D-D5B3-0481-E0F1-9A91D6B22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2AF79B-A4A1-C4BB-A353-C848766D8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93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4BACB8-411C-489A-36F2-AC3410F99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AC06CC-49EA-DA91-7E05-8B7E49D70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AC8026-F9D3-EDB2-0942-5A0FF10F0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316ED2-0782-2661-D7D8-01B216FAB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A4BA51-0FE2-54B1-9EEA-CB4DAF2CF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51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B15CC2A-0C92-8749-883F-C8672C88DD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B4700D-0CD4-8228-4916-43B26F655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E0964F-4623-5860-C225-BBC6CFA4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1760E4-A83D-8BA8-E857-A20D7B902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7F4819-A142-56D6-3190-C7E74C7BE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79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0BD09-E19D-FD76-4F94-BC0A82931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C5C78-634C-3152-A829-E1C32438E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43FFF3-92C0-C05A-43E3-FB531DC9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EED506-D3E5-37F6-C886-6E44DAA15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19AD8D-ADD5-BC80-3D46-060AD17C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02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09B0A-F159-412D-4B9C-4081E500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9C9F63-B090-6F5E-8008-B0890FCA7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67F8C1-81B6-90B4-B596-A10F56AB9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FF0DE9-1250-478D-4DD2-E86BB492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67BFDB-AFA1-BB2E-8152-A1822CC9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15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44428F-4D80-D235-24E3-C0A663BCA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7B990C-D712-5622-A208-795CE270D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B2B457-F6B7-C501-611A-CE9632BDC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36287E-C407-A935-4566-FC075ADEE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FC5291-667B-481A-0E59-79F05C6E2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058E72-E341-B9D9-2A15-11C6C5473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15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1C27A0-5EE5-7A55-E9A9-DD273C302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671F5D-7E87-E291-4FAE-C7CA23ABD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DB46BC-1C74-9075-0629-E40DC242E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DCEEDCC-1F67-A047-39CF-2867DA1B4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2BFA1AA-BA39-6B54-7A67-5A2C816403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44C0388-B6AB-DB41-6617-5C89B6C1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D8CA752-AB5D-C6C2-4129-08F31FAB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DDB9C66-F4C1-2A46-ACDA-ED5D0D70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8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A3F85C-ADD9-9C58-F728-603EF6A6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A1389D6-576F-9D2A-78C4-6292394F5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76F6340-2C06-70A5-89AB-19DEA7CA1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D3AB86-BB08-393B-DC2D-13B834BC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79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9A0F47-6E14-4F54-375D-9792E310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4A2187F-E87E-A291-EFFD-791B3A092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CB97AF-C7DE-D74B-8511-377236B0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2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349BE4-5B8C-8116-6179-9E91EEEB1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9FE4A-077D-4371-1D77-1581FBE39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E8F267-24DB-97C5-565F-EB84286B2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4A3C16-3F19-6C00-3B30-2DAE3596F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933BE8-57D2-C653-BDA7-2F8CD5FF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DC4D8D-7D3C-4ED9-2AAE-86F33392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31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495D9-4673-1340-E33C-B4127D795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DD6E8F4-1DF1-8C18-DB0F-703AFD70E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E2301B-F35A-E951-19F5-9E1C8B6F5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7F794B-7CA9-9346-94AE-40EAF13A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42C9F8-10A8-242E-CBDA-4500BDC9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1277CD-2C43-94D5-F6DE-0FCA7FCCD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32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9AB5527-5957-E102-F171-C78C2AAD9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CE147A-1CAF-C866-E256-DC92A040E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989B11-A956-4792-0156-D4076893E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22B0-259B-4EFF-B69C-A2AD071527C0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1745E4-DC9C-7C4C-5BF9-3B7219E11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B44A96-28FF-DF4C-FF9B-B6A2E9174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C37ED-EBC6-4D0D-B36F-FB460483B54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EA0516F-305D-8BE6-556B-77E6BF9DB8D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34750" y="6642100"/>
            <a:ext cx="82867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 C</a:t>
            </a:r>
          </a:p>
        </p:txBody>
      </p:sp>
    </p:spTree>
    <p:extLst>
      <p:ext uri="{BB962C8B-B14F-4D97-AF65-F5344CB8AC3E}">
        <p14:creationId xmlns:p14="http://schemas.microsoft.com/office/powerpoint/2010/main" val="115455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92668F0-30D5-8858-6EAF-80A1AD0FA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843" y="1203774"/>
            <a:ext cx="6892956" cy="4450452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18E3FAFC-D814-2BB7-2650-01FCC1AD98C5}"/>
              </a:ext>
            </a:extLst>
          </p:cNvPr>
          <p:cNvSpPr/>
          <p:nvPr/>
        </p:nvSpPr>
        <p:spPr>
          <a:xfrm>
            <a:off x="2192785" y="2547891"/>
            <a:ext cx="461639" cy="4438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0ABE32C-26AF-6B6A-EB4B-900750F23792}"/>
              </a:ext>
            </a:extLst>
          </p:cNvPr>
          <p:cNvSpPr/>
          <p:nvPr/>
        </p:nvSpPr>
        <p:spPr>
          <a:xfrm>
            <a:off x="4937927" y="3595456"/>
            <a:ext cx="461639" cy="4438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7E654F0F-3467-C995-28E3-1BCE17290C1F}"/>
              </a:ext>
            </a:extLst>
          </p:cNvPr>
          <p:cNvSpPr/>
          <p:nvPr/>
        </p:nvSpPr>
        <p:spPr>
          <a:xfrm>
            <a:off x="8069803" y="3994952"/>
            <a:ext cx="461639" cy="4438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B7B6578-AB5F-C298-8808-2F44FF98A470}"/>
              </a:ext>
            </a:extLst>
          </p:cNvPr>
          <p:cNvSpPr txBox="1"/>
          <p:nvPr/>
        </p:nvSpPr>
        <p:spPr>
          <a:xfrm>
            <a:off x="7042906" y="4571999"/>
            <a:ext cx="2797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Ne semble fonctionner que </a:t>
            </a:r>
          </a:p>
          <a:p>
            <a:r>
              <a:rPr lang="fr-FR" dirty="0"/>
              <a:t>prise de quai branchée</a:t>
            </a:r>
          </a:p>
        </p:txBody>
      </p:sp>
    </p:spTree>
    <p:extLst>
      <p:ext uri="{BB962C8B-B14F-4D97-AF65-F5344CB8AC3E}">
        <p14:creationId xmlns:p14="http://schemas.microsoft.com/office/powerpoint/2010/main" val="1800157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d1c0902-ed92-4fed-896d-2e7725de02d4}" enabled="1" method="Standard" siteId="{d6b0bbee-7cd9-4d60-bce6-4a67b543e2ae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BOURI DOMINIQUE</dc:creator>
  <cp:lastModifiedBy>BOURI DOMINIQUE</cp:lastModifiedBy>
  <cp:revision>2</cp:revision>
  <dcterms:created xsi:type="dcterms:W3CDTF">2024-04-25T05:08:30Z</dcterms:created>
  <dcterms:modified xsi:type="dcterms:W3CDTF">2024-04-25T05:11:29Z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Thème Office:8</vt:lpwstr>
  </property>
  <property fmtid="{D5CDD505-2E9C-101B-9397-08002B2CF9AE}" pid="3" name="ClassificationContentMarkingFooterText">
    <vt:lpwstr>Confidential C</vt:lpwstr>
  </property>
</Properties>
</file>