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C2973-A09A-3F89-1D32-0B8D4057B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D4CFA7-37A8-1277-35FB-4C62C0B5C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6CC196-DEF0-50F3-E8F6-46FA0789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FBEC8-1EBE-80AC-A5D2-2A7D6D04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3F6F6E-CADA-B0D4-23DA-A8243617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6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2B997-B6FA-B311-014A-090910A8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5BEBEA-7329-B107-D5EE-4C91EE6FB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B1051F-22E9-463F-6D90-E9B9CF50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0F94C-EABF-051D-8187-D6D6B057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83664-1799-F379-6B08-1D12B52D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24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AA1DB2-F54D-8947-1FCE-A4CC8DFBB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35783D-E194-E368-26BC-AA5F6325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0A066-D67C-6C85-FBCD-868D1A3C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C5A5F-94C4-6743-BADD-B98BDC78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26AEB-8218-12F4-39F5-92519505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8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CD4BD-26D2-5F74-4020-BBCCDDC0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E6992-1E2C-F73A-33B9-D38B24A6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102EA-F30F-BD1C-7B9B-6B0BB799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B24FA7-863F-B9A0-4EB6-18F434BF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3E320-17D4-9B9C-3A34-3FD4D5D0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57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C851B-65B5-A6E7-58EF-420A89FC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5135B-E9FE-856B-6894-239346690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74B6A-F757-8A73-C55F-9C5B4AE5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560319-A241-5485-F872-9DB2B757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F60380-3487-6B39-1A16-034EE43F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B72CB-7C32-7287-FA14-6E1E3166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4ECF3-4CC5-FE49-2684-58D9CE0B3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ACE9F7-5304-9A20-9509-F3B933E68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26D55-0222-7FFE-C4C2-083511A4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AF6752-E9F7-B0E1-2E58-B8F7B4E2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7308E2-C87A-1B68-13D5-CC056524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7C24A-53D6-59A0-1BCA-F46A3F3B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D063FC-003E-EDD1-1CC8-5F75EC57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8A2BB9-D100-64F8-C8A4-6C58B1743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BEA839-1C3D-EE98-EB43-F9FF4BB0A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034B3B-CD2E-7415-01D8-02D7056E1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878599-5CD5-5759-BB42-FB5ECB8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F38E88-B6E0-47D0-C2F3-AE7607BC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6EFCF0-277D-7458-D094-8C37061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23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7D314-BA66-0B60-9029-325370A1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2AD5EC-98FA-CA05-3B3F-5717D50E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E274D2-A9E9-AF41-8E03-7C3455C4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6BA4B2-F28D-720A-4D86-9BC906EF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46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04EACC-281F-C352-4865-222F6DB6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526F65-C115-0306-22AC-8D6523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3E531A-27B3-35B5-516A-7B6B2362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97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84B3F-11CE-029B-974C-E5D76A01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419336-707A-23A3-AAAA-39BCC77A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7D55B-307A-786A-90EE-B6A18FD27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E029BB-A4D1-CB5B-CD8C-8AC7EDF7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92BB03-60DF-60AB-8F9B-EBEAF7B5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563E2-1E00-8737-671C-4908FA60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8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7B8BE-8360-29E7-C89E-494E7A31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A9FCE9-1141-69AA-35CC-41DAAB247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6BC5B4-3C6C-AA46-2118-85B81CBCC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ABC840-28C8-7597-FE1C-C2B8798B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9AE003-4B74-5324-2AA8-3AD42E7D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A615A5-5CE0-026F-56C4-F28DB83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0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14FA54-EA7A-B0BF-5736-5C7DA259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6B88B2-5B1E-D32E-FCEE-E2E45C6C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F61283-E443-1679-0511-DDD601904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FF7A-CE0A-441E-BD80-D8823C033A4E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DA075-CBE4-B49D-0799-447895CAD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DB635F-EECE-8D81-DD5B-C7844C368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95B0-1CD8-4537-973C-517659F4F5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7194FD-EA5D-4C01-5393-5DBD54F51E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334750" y="6642100"/>
            <a:ext cx="828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C</a:t>
            </a:r>
          </a:p>
        </p:txBody>
      </p:sp>
    </p:spTree>
    <p:extLst>
      <p:ext uri="{BB962C8B-B14F-4D97-AF65-F5344CB8AC3E}">
        <p14:creationId xmlns:p14="http://schemas.microsoft.com/office/powerpoint/2010/main" val="30844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14A67-0315-8AB9-3395-D959F8ECCE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06A685-A849-E603-B443-63E214418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6854E3-ED48-F3E1-C0B7-9664FFC9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87" y="0"/>
            <a:ext cx="7981225" cy="6858000"/>
          </a:xfrm>
          <a:prstGeom prst="rect">
            <a:avLst/>
          </a:prstGeom>
        </p:spPr>
      </p:pic>
      <p:sp>
        <p:nvSpPr>
          <p:cNvPr id="6" name="Hexagone 5">
            <a:extLst>
              <a:ext uri="{FF2B5EF4-FFF2-40B4-BE49-F238E27FC236}">
                <a16:creationId xmlns:a16="http://schemas.microsoft.com/office/drawing/2014/main" id="{4285400F-D843-C4CF-C2CD-875A663B29E7}"/>
              </a:ext>
            </a:extLst>
          </p:cNvPr>
          <p:cNvSpPr/>
          <p:nvPr/>
        </p:nvSpPr>
        <p:spPr>
          <a:xfrm>
            <a:off x="4136994" y="2237173"/>
            <a:ext cx="408373" cy="36398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C71BA8-6E7F-FAF3-C423-E82DF1CCD71D}"/>
              </a:ext>
            </a:extLst>
          </p:cNvPr>
          <p:cNvSpPr/>
          <p:nvPr/>
        </p:nvSpPr>
        <p:spPr>
          <a:xfrm>
            <a:off x="6516998" y="2072027"/>
            <a:ext cx="532661" cy="4882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AE30DE3A-1CCB-EE4F-1E0A-E71F754C28FF}"/>
              </a:ext>
            </a:extLst>
          </p:cNvPr>
          <p:cNvSpPr/>
          <p:nvPr/>
        </p:nvSpPr>
        <p:spPr>
          <a:xfrm>
            <a:off x="6526565" y="3346805"/>
            <a:ext cx="408373" cy="36398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27896F06-AD07-124A-1808-7B31226174EF}"/>
              </a:ext>
            </a:extLst>
          </p:cNvPr>
          <p:cNvSpPr/>
          <p:nvPr/>
        </p:nvSpPr>
        <p:spPr>
          <a:xfrm>
            <a:off x="4066662" y="3361262"/>
            <a:ext cx="408373" cy="36398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0" name="Hexagone 9">
            <a:extLst>
              <a:ext uri="{FF2B5EF4-FFF2-40B4-BE49-F238E27FC236}">
                <a16:creationId xmlns:a16="http://schemas.microsoft.com/office/drawing/2014/main" id="{1A789D02-2668-0F50-962E-C843228FD6FA}"/>
              </a:ext>
            </a:extLst>
          </p:cNvPr>
          <p:cNvSpPr/>
          <p:nvPr/>
        </p:nvSpPr>
        <p:spPr>
          <a:xfrm>
            <a:off x="6526565" y="2072027"/>
            <a:ext cx="408373" cy="36398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EA48D566-D800-FA57-508F-5E5C993AC86B}"/>
              </a:ext>
            </a:extLst>
          </p:cNvPr>
          <p:cNvSpPr/>
          <p:nvPr/>
        </p:nvSpPr>
        <p:spPr>
          <a:xfrm>
            <a:off x="3258794" y="4112561"/>
            <a:ext cx="718402" cy="63471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F2316-2950-ACC1-1399-CF02E253DBB6}"/>
              </a:ext>
            </a:extLst>
          </p:cNvPr>
          <p:cNvSpPr/>
          <p:nvPr/>
        </p:nvSpPr>
        <p:spPr>
          <a:xfrm>
            <a:off x="4066662" y="4021584"/>
            <a:ext cx="2868276" cy="6533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27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BOURI DOMINIQUE</dc:creator>
  <cp:lastModifiedBy>BOURI DOMINIQUE</cp:lastModifiedBy>
  <cp:revision>1</cp:revision>
  <dcterms:created xsi:type="dcterms:W3CDTF">2024-04-23T04:45:41Z</dcterms:created>
  <dcterms:modified xsi:type="dcterms:W3CDTF">2024-04-23T04:54:22Z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Thème Office:8</vt:lpwstr>
  </property>
  <property fmtid="{D5CDD505-2E9C-101B-9397-08002B2CF9AE}" pid="3" name="ClassificationContentMarkingFooterText">
    <vt:lpwstr>Confidential C</vt:lpwstr>
  </property>
</Properties>
</file>