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FDAE9-A434-B37A-AC61-C9D46C99B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B04990-978D-5D2B-FE82-ED3A762F1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296EDE-2CF8-971F-C06D-400384971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0D0A-30DB-4D8F-B1ED-6AFE1686D60E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91574C-FB6D-94A5-6CEA-A368656C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B82695-CA3C-1B71-AED9-A9E25457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B52-6209-400C-A721-C1230A700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61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6505B-D87E-016C-E37B-7EA89F13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C94579-8DBA-9BDA-5A10-822D1EA38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2F0CC7-2A58-8803-ADE7-2CDFEEB2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0D0A-30DB-4D8F-B1ED-6AFE1686D60E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C5D59E-3B70-9673-2002-734A97F9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01F6C1-E8C6-9AB2-CC55-46477194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B52-6209-400C-A721-C1230A700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75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4AF044-2099-700B-EF8A-B39990922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1335EE-4E0A-F9AE-1582-1B1A0E932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46024B-02AA-0743-7B46-4FB0F2C6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0D0A-30DB-4D8F-B1ED-6AFE1686D60E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9380EC-2070-3D4B-2979-908841B5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9E8E72-D7C5-0EDA-BA16-7B674A8D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B52-6209-400C-A721-C1230A700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79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5E9FC9-2F40-6B7E-795C-0CF669C0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1F4138-C418-5243-98DC-D0DCCBB78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14835F-0380-2C36-5905-EC008257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0D0A-30DB-4D8F-B1ED-6AFE1686D60E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C0BB9E-C57D-064C-4AAA-6EDAF7AF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C464D4-7332-F95A-E4E9-CAEDE25F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B52-6209-400C-A721-C1230A700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53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E1F33-C19B-F538-6DCC-B6466217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0C535D-E07E-8AA3-CE37-C87266591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D08109-4974-F69C-C35B-BABCC9F2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0D0A-30DB-4D8F-B1ED-6AFE1686D60E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157A41-996F-7130-E971-81210B7A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BD6550-A941-8CD0-5F09-94DF6D0C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B52-6209-400C-A721-C1230A700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9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16C96-9CCA-484A-EAD2-1622E27C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EBF36-1DE2-B6C8-829F-FDD448E17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F7B1D5-7C2F-7F77-FB8D-73C819E0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8ECBFD-E61B-B098-7C02-B71CAB1F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0D0A-30DB-4D8F-B1ED-6AFE1686D60E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4EA0C2-8DAB-CB7F-0682-74CD15E8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4B8CF8-9022-7474-DB27-C76A71F0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B52-6209-400C-A721-C1230A700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34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7BCC3-1490-FACF-932F-394EC1D2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5ACD0D-A9FE-875E-5B46-0A34F3280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CE61CC-A1DD-C31B-8818-CCFDE4B61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4105B6-AE5B-1B07-2C55-181D8105C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814A49-2C24-3FB5-EB63-7F1C72C33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C005386-9F36-3BB2-2951-4E6EA9E6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0D0A-30DB-4D8F-B1ED-6AFE1686D60E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7770935-95F0-EB6B-B47C-F1076EAB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8611AB-A0CF-E90D-E71F-5AB66176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B52-6209-400C-A721-C1230A700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3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A55B8-0591-FF21-213D-8D23976D3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4EC69F-9B0C-4C77-7E40-71C5D07A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0D0A-30DB-4D8F-B1ED-6AFE1686D60E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F54EE2-91CF-77CF-AD7C-85425F65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3E0E5F-CC67-12C3-CE84-8003F550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B52-6209-400C-A721-C1230A700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56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5A59337-91F8-A000-3EF3-AB0B7B96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0D0A-30DB-4D8F-B1ED-6AFE1686D60E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895B02-F598-AD41-160B-D3ABD34B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2825F9-7BCD-754B-FEE9-40A8C2CE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B52-6209-400C-A721-C1230A700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07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AAC428-A7D1-09E3-2ADB-62ED5C3EC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10EC5D-9E8B-6E9D-E312-7671C3CA7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3B76F9-B6C4-0152-F80C-FBBB02D44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08EA07-6A77-ACB8-D3D5-D77AD970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0D0A-30DB-4D8F-B1ED-6AFE1686D60E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225A6-E5E0-B7CA-C9E9-0A89C2D59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5F47AE-3915-8A22-F992-0FFB107B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B52-6209-400C-A721-C1230A700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19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A652F9-3DF2-1B43-825B-0F62974B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2E738C-D04C-35F5-6DDD-4B2086155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163AA8-25FE-987A-2703-237CCD5F7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E1DBED-6CBD-9AC2-2E74-47FE6F6D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0D0A-30DB-4D8F-B1ED-6AFE1686D60E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9CAA18-4ED2-D8FB-7357-468ADFD2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799620-639B-877F-FA63-E2EF86B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B52-6209-400C-A721-C1230A700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42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74B8861-96AE-69A1-FE38-8DD3EBC5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6CE264-1754-D524-12A3-8EDBAC91D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9F7E25-94FD-2176-F778-DEAB367DC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A0D0A-30DB-4D8F-B1ED-6AFE1686D60E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CCCDFE-BABB-F056-C066-2EC962285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B66CBF-9FA8-D18D-000E-251A1CB0B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8B52-6209-400C-A721-C1230A700BC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54F3AF-6D83-3C59-CBCC-0DB0C1FA68F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398250" y="6705600"/>
            <a:ext cx="8286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C</a:t>
            </a:r>
          </a:p>
        </p:txBody>
      </p:sp>
    </p:spTree>
    <p:extLst>
      <p:ext uri="{BB962C8B-B14F-4D97-AF65-F5344CB8AC3E}">
        <p14:creationId xmlns:p14="http://schemas.microsoft.com/office/powerpoint/2010/main" val="191435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F8AEC-7B53-BFB4-148F-312B76E3B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0822F0-AECF-A404-A2C1-EAF3E2963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6BAAAA-15C5-5176-5798-50773D734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309562"/>
            <a:ext cx="82105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FBFC2-52CA-A2B4-50C4-16142954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991CF2-F42F-6C2E-4155-C327312CF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80378A-E403-237C-F95A-4644F0C49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555" y="0"/>
            <a:ext cx="5748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458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d1c0902-ed92-4fed-896d-2e7725de02d4}" enabled="1" method="Standard" siteId="{d6b0bbee-7cd9-4d60-bce6-4a67b543e2ae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BOURI DOMINIQUE</dc:creator>
  <cp:lastModifiedBy>BOURI DOMINIQUE</cp:lastModifiedBy>
  <cp:revision>1</cp:revision>
  <dcterms:created xsi:type="dcterms:W3CDTF">2024-04-06T02:13:27Z</dcterms:created>
  <dcterms:modified xsi:type="dcterms:W3CDTF">2024-04-06T02:18:08Z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Thème Office:8</vt:lpwstr>
  </property>
  <property fmtid="{D5CDD505-2E9C-101B-9397-08002B2CF9AE}" pid="3" name="ClassificationContentMarkingFooterText">
    <vt:lpwstr>Confidential C</vt:lpwstr>
  </property>
</Properties>
</file>