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8" d="100"/>
          <a:sy n="88" d="100"/>
        </p:scale>
        <p:origin x="-514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AD07665-DE83-4592-9C00-C65A8104F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42E2B062-1436-47C3-99D1-65F5DEE941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17BA58B4-0B84-47D4-9BC7-D1826343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C42B8AD-B5D7-49FD-9DD8-7EE1CBEA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FEFB4DA-35F3-4A07-B036-AD015F63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993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DAA621C-B61F-4A35-93B4-9966FC38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8B49A6A-8EB2-4F40-B1CC-2F84BEE1B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C21E36C-B75A-46C5-9297-DDDE9A8EF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83F519B-E0BD-4AD9-9D71-92771C59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08150800-64AA-48C8-A6EA-03A9B101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892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03E66D2E-D9D7-4AF2-9C0F-44977000D8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04E5391F-28F2-4491-BB5D-4408CBC157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8B91822-A4E0-48D9-957C-FD836D71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1235949-C768-4077-80E6-9198A4CD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7680A1C-ABD9-46ED-8D07-287A83B7C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8443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3DFE73-EA0C-4595-B11D-2FC7CD952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9627398-C26D-45D1-8650-C3B4A9029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1B74DB6-5A79-41FA-83F5-72FF72745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DCCFE02-94D8-4EF3-AE67-F8132DAF9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D61D566-D963-4BAA-97BC-41D745B2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138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926400B-BA6B-4D99-8473-F6728B6B3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399E270B-2F61-4BE8-B08F-E1D2E13B2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E42BB73-8868-4DCE-A23D-734075426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EDC4BCD-7412-4B7F-9A3A-ABD54AE37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2B404A65-7887-4577-879D-85DD91D2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5885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3C079B-4BB4-4A58-A1E4-AE8DC320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9E709DAA-1633-4113-8281-7EBC04AA0E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E74406C9-7F77-4A0D-8E1C-8749A9FD6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21B4A0D5-4D8B-4B7B-A2D0-96A8DEA88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3E7D8FB1-DAE9-455B-8E9F-49B99ED5C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66F0CF6F-B189-4967-9940-D01564A8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010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73104F4-E6F6-44FC-845B-9D401682E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226B1E1-50E9-4E64-8699-B1C181576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772EE43-6573-413B-B94B-F36CB2426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D26E7045-D40C-4255-8798-C2ABAFFA2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C096FEEB-4D33-4300-A59B-7C7A45CB7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D8DFA24F-0270-4104-B883-32EAE239E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68817EF4-FB96-4CBB-A582-4FEF773DF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4F8A64E2-0E47-4BEA-949E-A254C52B6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9587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884BA88-F8B9-406B-8ED5-70BCBBF93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74E437C-90F8-4C88-8227-57757C822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48E4BEC-B790-4DE8-930E-02F0A192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25E1501-07C7-4E10-B5DB-A65014F51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5041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10412143-CF95-43E3-B9BA-2FBF8EAE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5541C06C-1EDD-46C7-8632-A407C379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D3EAAF6A-542B-4A1F-9C1F-3198F88F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1081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A460180-ED4C-4B73-B078-C96CB6B87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1370425-66DA-4B7D-B590-34FEBE3E3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1C34793A-8C55-448D-939F-8F4C6C38B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B709726-7CEE-437C-BA19-A126F4281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AB105C2F-E555-41B5-A7C5-FCF3737A4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F22CB99-B8E1-48C0-9989-581FD7BE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20630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784622C-566B-4CB2-A8AB-A55B22AD8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0DBC74B3-6144-471D-9637-5FFA7CD46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25064166-BD74-41DF-8CCB-6A6C48009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3367B96-D7D7-4DA0-8EEA-CC8571DB4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A6A63BD-0871-492C-8253-3BD38294A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78A875C-8830-4E81-81D4-7EADA0388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1454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2354A025-F7DA-4E50-A991-54B71937D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90C34510-6FE0-4038-9D19-D4BC37441D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F55E6D99-5F9F-4EAA-AA15-AEDA13DF68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ECDA2-3B60-4FBD-908F-CC0C3EE2BA0D}" type="datetimeFigureOut">
              <a:rPr lang="fr-FR" smtClean="0"/>
              <a:pPr/>
              <a:t>22/04/2021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8E2BD0C-DCB1-4079-A774-458CEEEF70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4BEB54E-CA67-40FA-9758-13FDF2A8A7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D7033-0728-4548-95E0-09F0BE8577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38616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xmlns="" id="{1B0E6958-ECAA-4DEF-A635-ED58F90F6F9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5902" y="1385017"/>
            <a:ext cx="979800" cy="876300"/>
          </a:xfrm>
          <a:prstGeom prst="rect">
            <a:avLst/>
          </a:prstGeom>
        </p:spPr>
      </p:pic>
      <p:pic>
        <p:nvPicPr>
          <p:cNvPr id="2" name="Picture 2" descr="https://images-na.ssl-images-amazon.com/images/I/81Kl4a127TL._AC_SL1500_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8589" y="2583796"/>
            <a:ext cx="1552755" cy="877824"/>
          </a:xfrm>
          <a:prstGeom prst="rect">
            <a:avLst/>
          </a:prstGeom>
          <a:noFill/>
        </p:spPr>
      </p:pic>
      <p:pic>
        <p:nvPicPr>
          <p:cNvPr id="86" name="Image 85" descr="Barrette / bornier / peigne?">
            <a:extLst>
              <a:ext uri="{FF2B5EF4-FFF2-40B4-BE49-F238E27FC236}">
                <a16:creationId xmlns:a16="http://schemas.microsoft.com/office/drawing/2014/main" xmlns="" id="{E6291573-3AE8-40F4-B67E-0800BD5581C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3699" y="3931559"/>
            <a:ext cx="158115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" name="Image 73" descr="Barrette / bornier / peigne?">
            <a:extLst>
              <a:ext uri="{FF2B5EF4-FFF2-40B4-BE49-F238E27FC236}">
                <a16:creationId xmlns:a16="http://schemas.microsoft.com/office/drawing/2014/main" xmlns="" id="{E6291573-3AE8-40F4-B67E-0800BD5581C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0182" y="3891303"/>
            <a:ext cx="158115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Image 37" descr="Barrette / bornier / peigne?">
            <a:extLst>
              <a:ext uri="{FF2B5EF4-FFF2-40B4-BE49-F238E27FC236}">
                <a16:creationId xmlns:a16="http://schemas.microsoft.com/office/drawing/2014/main" xmlns="" id="{E6291573-3AE8-40F4-B67E-0800BD5581C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2521" y="4782699"/>
            <a:ext cx="158115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9B3E2AF-6852-4E6D-A568-FB17E221A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391" y="446714"/>
            <a:ext cx="9204102" cy="480565"/>
          </a:xfrm>
        </p:spPr>
        <p:txBody>
          <a:bodyPr/>
          <a:lstStyle/>
          <a:p>
            <a:r>
              <a:rPr lang="fr-FR" dirty="0"/>
              <a:t>Bateau </a:t>
            </a:r>
            <a:r>
              <a:rPr lang="fr-FR" dirty="0" smtClean="0"/>
              <a:t>Camille By FXVT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80A6BEA1-6DC2-491A-BA42-8C412F6B9A5A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1632138" y="4456549"/>
            <a:ext cx="1231832" cy="865116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0D679F98-C88F-402F-A610-FCDE202C211B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803140" y="4842305"/>
            <a:ext cx="1247775" cy="876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D6DC3401-2AF9-4CE6-A8E5-CABC1A047DFF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28325" y="1203730"/>
            <a:ext cx="611172" cy="116819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751997EC-8F16-411E-9D0E-0A3D30A202D3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9183334" y="1202439"/>
            <a:ext cx="694443" cy="1038226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1D486F6F-FD88-44D2-ABB0-926BBCCB5FCE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012255" y="2755350"/>
            <a:ext cx="899495" cy="81704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E653B11D-8AD9-4695-82D0-17EA2B223DA0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064921" y="2733713"/>
            <a:ext cx="1143000" cy="72434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5C7151C4-CA07-4788-A4CD-3C10E1DDCCF3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813283" y="2543280"/>
            <a:ext cx="1096249" cy="91354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xmlns="" id="{78D35908-C73E-4259-B445-A9DB8AE21F24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505139" y="4529154"/>
            <a:ext cx="401255" cy="724343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xmlns="" id="{97030E68-D6E7-4DB7-BD92-F056F609CB32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709048" y="4911191"/>
            <a:ext cx="401255" cy="724343"/>
          </a:xfrm>
          <a:prstGeom prst="rect">
            <a:avLst/>
          </a:prstGeom>
        </p:spPr>
      </p:pic>
      <p:cxnSp>
        <p:nvCxnSpPr>
          <p:cNvPr id="1026" name="AutoShape 2">
            <a:extLst>
              <a:ext uri="{FF2B5EF4-FFF2-40B4-BE49-F238E27FC236}">
                <a16:creationId xmlns:a16="http://schemas.microsoft.com/office/drawing/2014/main" xmlns="" id="{8CAB730C-05AB-4C12-ADB7-781971B349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20879" y="2098131"/>
            <a:ext cx="0" cy="736344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28" name="AutoShape 4">
            <a:extLst>
              <a:ext uri="{FF2B5EF4-FFF2-40B4-BE49-F238E27FC236}">
                <a16:creationId xmlns:a16="http://schemas.microsoft.com/office/drawing/2014/main" xmlns="" id="{C9829B8B-E727-4D9D-A001-E4E5F6B4E6D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19576" y="2106068"/>
            <a:ext cx="0" cy="734233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29" name="AutoShape 4">
            <a:extLst>
              <a:ext uri="{FF2B5EF4-FFF2-40B4-BE49-F238E27FC236}">
                <a16:creationId xmlns:a16="http://schemas.microsoft.com/office/drawing/2014/main" xmlns="" id="{FBCC29A0-455B-4F1B-B215-02DBD076073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58529" y="3364302"/>
            <a:ext cx="897146" cy="854015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1" name="AutoShape 2">
            <a:extLst>
              <a:ext uri="{FF2B5EF4-FFF2-40B4-BE49-F238E27FC236}">
                <a16:creationId xmlns:a16="http://schemas.microsoft.com/office/drawing/2014/main" xmlns="" id="{084CDB46-FEB0-4706-98D7-38588B524FCC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82815" y="3347049"/>
            <a:ext cx="120770" cy="1216325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28" name="Image 27">
            <a:extLst>
              <a:ext uri="{FF2B5EF4-FFF2-40B4-BE49-F238E27FC236}">
                <a16:creationId xmlns:a16="http://schemas.microsoft.com/office/drawing/2014/main" xmlns="" id="{2F91DFD6-5C5A-4D96-AA46-A4D4BEC0357C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780966" y="5544538"/>
            <a:ext cx="1171575" cy="962025"/>
          </a:xfrm>
          <a:prstGeom prst="rect">
            <a:avLst/>
          </a:prstGeom>
        </p:spPr>
      </p:pic>
      <p:cxnSp>
        <p:nvCxnSpPr>
          <p:cNvPr id="34" name="AutoShape 4">
            <a:extLst>
              <a:ext uri="{FF2B5EF4-FFF2-40B4-BE49-F238E27FC236}">
                <a16:creationId xmlns:a16="http://schemas.microsoft.com/office/drawing/2014/main" xmlns="" id="{7AD73EC0-1C39-419B-B87C-42988E05A45B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1846053" y="4589254"/>
            <a:ext cx="120770" cy="1250829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5" name="AutoShape 2">
            <a:extLst>
              <a:ext uri="{FF2B5EF4-FFF2-40B4-BE49-F238E27FC236}">
                <a16:creationId xmlns:a16="http://schemas.microsoft.com/office/drawing/2014/main" xmlns="" id="{0310CC5C-D3D1-4A11-9342-EB6054C88A9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605177" y="4597879"/>
            <a:ext cx="51759" cy="1440613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7" name="AutoShape 2">
            <a:extLst>
              <a:ext uri="{FF2B5EF4-FFF2-40B4-BE49-F238E27FC236}">
                <a16:creationId xmlns:a16="http://schemas.microsoft.com/office/drawing/2014/main" xmlns="" id="{712BF3A5-93CA-4BF4-BD85-7E393B35341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812211" y="4606506"/>
            <a:ext cx="3148785" cy="543612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3" name="AutoShape 4">
            <a:extLst>
              <a:ext uri="{FF2B5EF4-FFF2-40B4-BE49-F238E27FC236}">
                <a16:creationId xmlns:a16="http://schemas.microsoft.com/office/drawing/2014/main" xmlns="" id="{D50EC29B-6665-4DF2-82F4-1AE30D160565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884543" y="3381555"/>
            <a:ext cx="1449238" cy="897147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4" name="AutoShape 2">
            <a:extLst>
              <a:ext uri="{FF2B5EF4-FFF2-40B4-BE49-F238E27FC236}">
                <a16:creationId xmlns:a16="http://schemas.microsoft.com/office/drawing/2014/main" xmlns="" id="{FD833DF1-183D-4068-817A-E74A139C49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21970" y="3390180"/>
            <a:ext cx="94890" cy="1664899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52" name="Image 51" descr="Victron Blue Power IP22 Type 12V-30A - 3 Uitgangen-6070073ab9cc0">
            <a:extLst>
              <a:ext uri="{FF2B5EF4-FFF2-40B4-BE49-F238E27FC236}">
                <a16:creationId xmlns:a16="http://schemas.microsoft.com/office/drawing/2014/main" xmlns="" id="{67491B86-B8A0-404A-BD8A-FE8612FF3AD1}"/>
              </a:ext>
            </a:extLst>
          </p:cNvPr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03658" y="2358156"/>
            <a:ext cx="817880" cy="1226820"/>
          </a:xfrm>
          <a:prstGeom prst="rect">
            <a:avLst/>
          </a:prstGeom>
        </p:spPr>
      </p:pic>
      <p:cxnSp>
        <p:nvCxnSpPr>
          <p:cNvPr id="56" name="AutoShape 4">
            <a:extLst>
              <a:ext uri="{FF2B5EF4-FFF2-40B4-BE49-F238E27FC236}">
                <a16:creationId xmlns:a16="http://schemas.microsoft.com/office/drawing/2014/main" xmlns="" id="{B767BE58-B363-4BA8-A8F6-5F11C9EA237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737812" y="2100242"/>
            <a:ext cx="0" cy="734233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8" name="AutoShape 4">
            <a:extLst>
              <a:ext uri="{FF2B5EF4-FFF2-40B4-BE49-F238E27FC236}">
                <a16:creationId xmlns:a16="http://schemas.microsoft.com/office/drawing/2014/main" xmlns="" id="{9925B112-FDC4-46E8-A57D-6F62D5B9348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27474" y="2031744"/>
            <a:ext cx="84473" cy="1022007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0" name="AutoShape 4">
            <a:extLst>
              <a:ext uri="{FF2B5EF4-FFF2-40B4-BE49-F238E27FC236}">
                <a16:creationId xmlns:a16="http://schemas.microsoft.com/office/drawing/2014/main" xmlns="" id="{199D1EAE-2409-4F95-AFD9-3ACCB557AFF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48975" y="3053751"/>
            <a:ext cx="638353" cy="1155940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3" name="AutoShape 2">
            <a:extLst>
              <a:ext uri="{FF2B5EF4-FFF2-40B4-BE49-F238E27FC236}">
                <a16:creationId xmlns:a16="http://schemas.microsoft.com/office/drawing/2014/main" xmlns="" id="{DE3A1029-50DC-4FE9-B0E2-884DEB7F44C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9312806" y="2091772"/>
            <a:ext cx="0" cy="742703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4" name="AutoShape 2">
            <a:extLst>
              <a:ext uri="{FF2B5EF4-FFF2-40B4-BE49-F238E27FC236}">
                <a16:creationId xmlns:a16="http://schemas.microsoft.com/office/drawing/2014/main" xmlns="" id="{4A86381E-1659-44C7-8C63-9BFEA5E16C1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718649" y="2113472"/>
            <a:ext cx="103517" cy="914400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" name="AutoShape 2">
            <a:extLst>
              <a:ext uri="{FF2B5EF4-FFF2-40B4-BE49-F238E27FC236}">
                <a16:creationId xmlns:a16="http://schemas.microsoft.com/office/drawing/2014/main" xmlns="" id="{2D86568C-4850-475B-AAC0-87917F90546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6329127" y="885166"/>
            <a:ext cx="0" cy="1788973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8" name="AutoShape 2">
            <a:extLst>
              <a:ext uri="{FF2B5EF4-FFF2-40B4-BE49-F238E27FC236}">
                <a16:creationId xmlns:a16="http://schemas.microsoft.com/office/drawing/2014/main" xmlns="" id="{1CFF3A26-9736-4FFB-AB5B-02706EA859D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842892" y="920920"/>
            <a:ext cx="0" cy="1753218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0" name="AutoShape 2">
            <a:extLst>
              <a:ext uri="{FF2B5EF4-FFF2-40B4-BE49-F238E27FC236}">
                <a16:creationId xmlns:a16="http://schemas.microsoft.com/office/drawing/2014/main" xmlns="" id="{40F5FE0D-FE14-48DD-99B0-81B24D7D9DC4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6236898" y="5132717"/>
            <a:ext cx="21085" cy="1425252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xmlns="" id="{1EE21CE7-48C8-4B55-A01C-CA755C37E109}"/>
              </a:ext>
            </a:extLst>
          </p:cNvPr>
          <p:cNvCxnSpPr>
            <a:cxnSpLocks/>
          </p:cNvCxnSpPr>
          <p:nvPr/>
        </p:nvCxnSpPr>
        <p:spPr>
          <a:xfrm flipV="1">
            <a:off x="482371" y="6540385"/>
            <a:ext cx="10497163" cy="4381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xmlns="" id="{5A4826C8-45D5-434A-949A-D3DC06E340AC}"/>
              </a:ext>
            </a:extLst>
          </p:cNvPr>
          <p:cNvCxnSpPr>
            <a:cxnSpLocks/>
          </p:cNvCxnSpPr>
          <p:nvPr/>
        </p:nvCxnSpPr>
        <p:spPr>
          <a:xfrm flipV="1">
            <a:off x="482371" y="901932"/>
            <a:ext cx="10487620" cy="6550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>
            <a:extLst>
              <a:ext uri="{FF2B5EF4-FFF2-40B4-BE49-F238E27FC236}">
                <a16:creationId xmlns:a16="http://schemas.microsoft.com/office/drawing/2014/main" xmlns="" id="{4B70F8F4-DC81-4909-A750-23BE2FB2DB64}"/>
              </a:ext>
            </a:extLst>
          </p:cNvPr>
          <p:cNvCxnSpPr>
            <a:cxnSpLocks/>
          </p:cNvCxnSpPr>
          <p:nvPr/>
        </p:nvCxnSpPr>
        <p:spPr>
          <a:xfrm flipV="1">
            <a:off x="482371" y="970985"/>
            <a:ext cx="1" cy="561494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xmlns="" id="{54C2EE95-8AA9-4634-9902-0963A5F919DE}"/>
              </a:ext>
            </a:extLst>
          </p:cNvPr>
          <p:cNvCxnSpPr>
            <a:cxnSpLocks/>
          </p:cNvCxnSpPr>
          <p:nvPr/>
        </p:nvCxnSpPr>
        <p:spPr>
          <a:xfrm flipV="1">
            <a:off x="10979534" y="873991"/>
            <a:ext cx="1" cy="561494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AutoShape 4">
            <a:extLst>
              <a:ext uri="{FF2B5EF4-FFF2-40B4-BE49-F238E27FC236}">
                <a16:creationId xmlns:a16="http://schemas.microsoft.com/office/drawing/2014/main" xmlns="" id="{DBCC16DA-B053-41B2-AB62-6737C26666E1}"/>
              </a:ext>
            </a:extLst>
          </p:cNvPr>
          <p:cNvCxnSpPr>
            <a:cxnSpLocks noChangeShapeType="1"/>
            <a:stCxn id="12" idx="1"/>
            <a:endCxn id="2" idx="3"/>
          </p:cNvCxnSpPr>
          <p:nvPr/>
        </p:nvCxnSpPr>
        <p:spPr bwMode="auto">
          <a:xfrm flipH="1">
            <a:off x="5141344" y="3000051"/>
            <a:ext cx="671939" cy="22657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8" name="AutoShape 2">
            <a:extLst>
              <a:ext uri="{FF2B5EF4-FFF2-40B4-BE49-F238E27FC236}">
                <a16:creationId xmlns:a16="http://schemas.microsoft.com/office/drawing/2014/main" xmlns="" id="{ED4B5680-D9D1-4F01-B85B-F2AFAB8DF33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876396" y="5280455"/>
            <a:ext cx="2884632" cy="37140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8" name="AutoShape 4">
            <a:extLst>
              <a:ext uri="{FF2B5EF4-FFF2-40B4-BE49-F238E27FC236}">
                <a16:creationId xmlns:a16="http://schemas.microsoft.com/office/drawing/2014/main" xmlns="" id="{CB76772E-B5DE-4995-B051-A56BDBD1176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32385" y="3053751"/>
            <a:ext cx="2458528" cy="1095555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4" name="AutoShape 4">
            <a:extLst>
              <a:ext uri="{FF2B5EF4-FFF2-40B4-BE49-F238E27FC236}">
                <a16:creationId xmlns:a16="http://schemas.microsoft.com/office/drawing/2014/main" xmlns="" id="{7D8E4726-3D4C-4286-A252-9E2AC57EB2B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7496355" y="3416060"/>
            <a:ext cx="388188" cy="845389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17" name="AutoShape 4">
            <a:extLst>
              <a:ext uri="{FF2B5EF4-FFF2-40B4-BE49-F238E27FC236}">
                <a16:creationId xmlns:a16="http://schemas.microsoft.com/office/drawing/2014/main" xmlns="" id="{EAB83022-C4AC-4F09-BFAC-5808015FC89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950898" y="3476445"/>
            <a:ext cx="3648974" cy="759125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21" name="AutoShape 2">
            <a:extLst>
              <a:ext uri="{FF2B5EF4-FFF2-40B4-BE49-F238E27FC236}">
                <a16:creationId xmlns:a16="http://schemas.microsoft.com/office/drawing/2014/main" xmlns="" id="{4AF30AEB-E5DF-4055-9199-A39AD20A32CC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280528" y="944532"/>
            <a:ext cx="552076" cy="2109501"/>
          </a:xfrm>
          <a:prstGeom prst="straightConnector1">
            <a:avLst/>
          </a:prstGeom>
          <a:noFill/>
          <a:ln w="635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9" name="AutoShape 4">
            <a:extLst>
              <a:ext uri="{FF2B5EF4-FFF2-40B4-BE49-F238E27FC236}">
                <a16:creationId xmlns:a16="http://schemas.microsoft.com/office/drawing/2014/main" xmlns="" id="{199D1EAE-2409-4F95-AFD9-3ACCB557AFF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1846054" y="4226943"/>
            <a:ext cx="1673523" cy="353684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92" name="AutoShape 4">
            <a:extLst>
              <a:ext uri="{FF2B5EF4-FFF2-40B4-BE49-F238E27FC236}">
                <a16:creationId xmlns:a16="http://schemas.microsoft.com/office/drawing/2014/main" xmlns="" id="{199D1EAE-2409-4F95-AFD9-3ACCB557AFF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812656" y="4336211"/>
            <a:ext cx="1305465" cy="736121"/>
          </a:xfrm>
          <a:prstGeom prst="straightConnector1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435332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Francois-Xavier Van Thuan</dc:creator>
  <cp:lastModifiedBy>Camille BILTRIS</cp:lastModifiedBy>
  <cp:revision>15</cp:revision>
  <dcterms:created xsi:type="dcterms:W3CDTF">2021-04-22T10:17:11Z</dcterms:created>
  <dcterms:modified xsi:type="dcterms:W3CDTF">2021-04-22T17:39:34Z</dcterms:modified>
</cp:coreProperties>
</file>