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D07665-DE83-4592-9C00-C65A8104F9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E2B062-1436-47C3-99D1-65F5DEE941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BA58B4-0B84-47D4-9BC7-D1826343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42B8AD-B5D7-49FD-9DD8-7EE1CBEA2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EFB4DA-35F3-4A07-B036-AD015F634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934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AA621C-B61F-4A35-93B4-9966FC38C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8B49A6A-8EB2-4F40-B1CC-2F84BEE1B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21E36C-B75A-46C5-9297-DDDE9A8EF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3F519B-E0BD-4AD9-9D71-92771C599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150800-64AA-48C8-A6EA-03A9B1011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925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3E66D2E-D9D7-4AF2-9C0F-44977000D8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4E5391F-28F2-4491-BB5D-4408CBC15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B91822-A4E0-48D9-957C-FD836D718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235949-C768-4077-80E6-9198A4CD7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680A1C-ABD9-46ED-8D07-287A83B7C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430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3DFE73-EA0C-4595-B11D-2FC7CD952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627398-C26D-45D1-8650-C3B4A9029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B74DB6-5A79-41FA-83F5-72FF72745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CCFE02-94D8-4EF3-AE67-F8132DAF9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61D566-D963-4BAA-97BC-41D745B28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38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26400B-BA6B-4D99-8473-F6728B6B3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9E270B-2F61-4BE8-B08F-E1D2E13B2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42BB73-8868-4DCE-A23D-734075426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DC4BCD-7412-4B7F-9A3A-ABD54AE37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B404A65-7887-4577-879D-85DD91D2E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855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3C079B-4BB4-4A58-A1E4-AE8DC320D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09DAA-1633-4113-8281-7EBC04AA0E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74406C9-7F77-4A0D-8E1C-8749A9FD66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1B4A0D5-4D8B-4B7B-A2D0-96A8DEA88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E7D8FB1-DAE9-455B-8E9F-49B99ED5C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F0CF6F-B189-4967-9940-D01564A82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0105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3104F4-E6F6-44FC-845B-9D401682E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226B1E1-50E9-4E64-8699-B1C181576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772EE43-6573-413B-B94B-F36CB24267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26E7045-D40C-4255-8798-C2ABAFFA21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096FEEB-4D33-4300-A59B-7C7A45CB75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8DFA24F-0270-4104-B883-32EAE239E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8817EF4-FB96-4CBB-A582-4FEF773DF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F8A64E2-0E47-4BEA-949E-A254C52B6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5872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84BA88-F8B9-406B-8ED5-70BCBBF93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74E437C-90F8-4C88-8227-57757C822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48E4BEC-B790-4DE8-930E-02F0A192A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25E1501-07C7-4E10-B5DB-A65014F51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413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0412143-CF95-43E3-B9BA-2FBF8EAE6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541C06C-1EDD-46C7-8632-A407C379F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3EAAF6A-542B-4A1F-9C1F-3198F88F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0812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460180-ED4C-4B73-B078-C96CB6B87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370425-66DA-4B7D-B590-34FEBE3E3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34793A-8C55-448D-939F-8F4C6C38B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B709726-7CEE-437C-BA19-A126F4281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B105C2F-E555-41B5-A7C5-FCF3737A4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22CB99-B8E1-48C0-9989-581FD7BEA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0630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84622C-566B-4CB2-A8AB-A55B22AD8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DBC74B3-6144-471D-9637-5FFA7CD462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5064166-BD74-41DF-8CCB-6A6C48009D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3367B96-D7D7-4DA0-8EEA-CC8571DB4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A6A63BD-0871-492C-8253-3BD38294A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78A875C-8830-4E81-81D4-7EADA0388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545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354A025-F7DA-4E50-A991-54B71937D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0C34510-6FE0-4038-9D19-D4BC37441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5E6D99-5F9F-4EAA-AA15-AEDA13DF68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ECDA2-3B60-4FBD-908F-CC0C3EE2BA0D}" type="datetimeFigureOut">
              <a:rPr lang="fr-FR" smtClean="0"/>
              <a:t>22/04/2021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E2BD0C-DCB1-4079-A774-458CEEEF70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BEB54E-CA67-40FA-9758-13FDF2A8A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D7033-0728-4548-95E0-09F0BE8577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168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37" descr="Barrette / bornier / peigne?">
            <a:extLst>
              <a:ext uri="{FF2B5EF4-FFF2-40B4-BE49-F238E27FC236}">
                <a16:creationId xmlns:a16="http://schemas.microsoft.com/office/drawing/2014/main" id="{E6291573-3AE8-40F4-B67E-0800BD5581C0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2521" y="4946601"/>
            <a:ext cx="158115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F9B3E2AF-6852-4E6D-A568-FB17E221AE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3391" y="446714"/>
            <a:ext cx="9204102" cy="480565"/>
          </a:xfrm>
        </p:spPr>
        <p:txBody>
          <a:bodyPr/>
          <a:lstStyle/>
          <a:p>
            <a:r>
              <a:rPr lang="fr-FR" dirty="0"/>
              <a:t>Bateau Camille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0A6BEA1-6DC2-491A-BA42-8C412F6B9A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3150386" y="4911191"/>
            <a:ext cx="1247757" cy="8763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0D679F98-C88F-402F-A610-FCDE202C21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03140" y="4842305"/>
            <a:ext cx="1247775" cy="8763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6B0FD092-8CD4-422C-B388-F30CE03940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71992" y="245165"/>
            <a:ext cx="1010249" cy="913765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DAC5D68-8FC1-4E19-AEEA-B231ADB471E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466419" y="1448326"/>
            <a:ext cx="593809" cy="876301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D6DC3401-2AF9-4CE6-A8E5-CABC1A047DF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28325" y="1203730"/>
            <a:ext cx="611172" cy="116819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751997EC-8F16-411E-9D0E-0A3D30A202D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183334" y="1202439"/>
            <a:ext cx="694443" cy="1038226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1D486F6F-FD88-44D2-ABB0-926BBCCB5FC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012256" y="2755351"/>
            <a:ext cx="843072" cy="76579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E653B11D-8AD9-4695-82D0-17EA2B223DA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064921" y="2733713"/>
            <a:ext cx="1143000" cy="72434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5C7151C4-CA07-4788-A4CD-3C10E1DDCCF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813283" y="2543280"/>
            <a:ext cx="1096249" cy="913541"/>
          </a:xfrm>
          <a:prstGeom prst="rect">
            <a:avLst/>
          </a:prstGeom>
        </p:spPr>
      </p:pic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AF35E584-F4B5-4854-B755-18A50C0C9666}"/>
              </a:ext>
            </a:extLst>
          </p:cNvPr>
          <p:cNvCxnSpPr/>
          <p:nvPr/>
        </p:nvCxnSpPr>
        <p:spPr>
          <a:xfrm>
            <a:off x="11337404" y="3642724"/>
            <a:ext cx="0" cy="245804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7AB74A61-E450-4515-A318-823BF0393414}"/>
              </a:ext>
            </a:extLst>
          </p:cNvPr>
          <p:cNvCxnSpPr/>
          <p:nvPr/>
        </p:nvCxnSpPr>
        <p:spPr>
          <a:xfrm>
            <a:off x="11424717" y="898930"/>
            <a:ext cx="0" cy="245804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age 16">
            <a:extLst>
              <a:ext uri="{FF2B5EF4-FFF2-40B4-BE49-F238E27FC236}">
                <a16:creationId xmlns:a16="http://schemas.microsoft.com/office/drawing/2014/main" id="{78D35908-C73E-4259-B445-A9DB8AE21F2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824316" y="4865584"/>
            <a:ext cx="401255" cy="724343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97030E68-D6E7-4DB7-BD92-F056F609CB3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709048" y="4911191"/>
            <a:ext cx="401255" cy="724343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38AE371E-3A1A-4891-9D0B-3EAE623CC46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165050" y="2601065"/>
            <a:ext cx="954308" cy="956894"/>
          </a:xfrm>
          <a:prstGeom prst="rect">
            <a:avLst/>
          </a:prstGeom>
        </p:spPr>
      </p:pic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E92A4A94-0ED9-49EC-A2C0-6F0BDA01AB04}"/>
              </a:ext>
            </a:extLst>
          </p:cNvPr>
          <p:cNvCxnSpPr/>
          <p:nvPr/>
        </p:nvCxnSpPr>
        <p:spPr>
          <a:xfrm>
            <a:off x="11489804" y="3795124"/>
            <a:ext cx="0" cy="245804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42B181AF-46DD-4408-AAA6-06A25CA86AE4}"/>
              </a:ext>
            </a:extLst>
          </p:cNvPr>
          <p:cNvCxnSpPr/>
          <p:nvPr/>
        </p:nvCxnSpPr>
        <p:spPr>
          <a:xfrm>
            <a:off x="11642204" y="3947524"/>
            <a:ext cx="0" cy="245804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D3BA4058-DC79-458D-8189-E2D0EDF2FB8A}"/>
              </a:ext>
            </a:extLst>
          </p:cNvPr>
          <p:cNvCxnSpPr/>
          <p:nvPr/>
        </p:nvCxnSpPr>
        <p:spPr>
          <a:xfrm>
            <a:off x="11794604" y="4099924"/>
            <a:ext cx="0" cy="245804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BAB669BE-D66A-4C98-BDA5-E4BF50099277}"/>
              </a:ext>
            </a:extLst>
          </p:cNvPr>
          <p:cNvCxnSpPr/>
          <p:nvPr/>
        </p:nvCxnSpPr>
        <p:spPr>
          <a:xfrm>
            <a:off x="11947004" y="4252324"/>
            <a:ext cx="0" cy="245804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D32A3F78-0C8B-4284-B044-E690309CDFE9}"/>
              </a:ext>
            </a:extLst>
          </p:cNvPr>
          <p:cNvCxnSpPr/>
          <p:nvPr/>
        </p:nvCxnSpPr>
        <p:spPr>
          <a:xfrm>
            <a:off x="11577117" y="1051330"/>
            <a:ext cx="0" cy="245804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C7369B27-3A85-4EB4-8EA2-28CD738D79F3}"/>
              </a:ext>
            </a:extLst>
          </p:cNvPr>
          <p:cNvCxnSpPr/>
          <p:nvPr/>
        </p:nvCxnSpPr>
        <p:spPr>
          <a:xfrm>
            <a:off x="11729517" y="1203730"/>
            <a:ext cx="0" cy="245804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4DCE521A-CC9F-44C7-AFF5-4B02CC7E85A4}"/>
              </a:ext>
            </a:extLst>
          </p:cNvPr>
          <p:cNvCxnSpPr/>
          <p:nvPr/>
        </p:nvCxnSpPr>
        <p:spPr>
          <a:xfrm>
            <a:off x="11881917" y="1356130"/>
            <a:ext cx="0" cy="245804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AF469D1A-E7F7-4210-B893-86D6C63CB37F}"/>
              </a:ext>
            </a:extLst>
          </p:cNvPr>
          <p:cNvCxnSpPr/>
          <p:nvPr/>
        </p:nvCxnSpPr>
        <p:spPr>
          <a:xfrm>
            <a:off x="12034317" y="1508530"/>
            <a:ext cx="0" cy="245804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" name="AutoShape 2">
            <a:extLst>
              <a:ext uri="{FF2B5EF4-FFF2-40B4-BE49-F238E27FC236}">
                <a16:creationId xmlns:a16="http://schemas.microsoft.com/office/drawing/2014/main" id="{8CAB730C-05AB-4C12-ADB7-781971B3491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820879" y="2098131"/>
            <a:ext cx="0" cy="736344"/>
          </a:xfrm>
          <a:prstGeom prst="straightConnector1">
            <a:avLst/>
          </a:prstGeom>
          <a:noFill/>
          <a:ln w="635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8" name="AutoShape 4">
            <a:extLst>
              <a:ext uri="{FF2B5EF4-FFF2-40B4-BE49-F238E27FC236}">
                <a16:creationId xmlns:a16="http://schemas.microsoft.com/office/drawing/2014/main" id="{C9829B8B-E727-4D9D-A001-E4E5F6B4E6D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19576" y="2106068"/>
            <a:ext cx="0" cy="734233"/>
          </a:xfrm>
          <a:prstGeom prst="straightConnector1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AutoShape 4">
            <a:extLst>
              <a:ext uri="{FF2B5EF4-FFF2-40B4-BE49-F238E27FC236}">
                <a16:creationId xmlns:a16="http://schemas.microsoft.com/office/drawing/2014/main" id="{FBCC29A0-455B-4F1B-B215-02DBD076073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01080" y="3458056"/>
            <a:ext cx="493229" cy="1515676"/>
          </a:xfrm>
          <a:prstGeom prst="straightConnector1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AutoShape 2">
            <a:extLst>
              <a:ext uri="{FF2B5EF4-FFF2-40B4-BE49-F238E27FC236}">
                <a16:creationId xmlns:a16="http://schemas.microsoft.com/office/drawing/2014/main" id="{084CDB46-FEB0-4706-98D7-38588B524FCC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134260" y="5176546"/>
            <a:ext cx="0" cy="1076622"/>
          </a:xfrm>
          <a:prstGeom prst="straightConnector1">
            <a:avLst/>
          </a:prstGeom>
          <a:noFill/>
          <a:ln w="635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8" name="Image 27">
            <a:extLst>
              <a:ext uri="{FF2B5EF4-FFF2-40B4-BE49-F238E27FC236}">
                <a16:creationId xmlns:a16="http://schemas.microsoft.com/office/drawing/2014/main" id="{2F91DFD6-5C5A-4D96-AA46-A4D4BEC0357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470417" y="4819919"/>
            <a:ext cx="1171575" cy="962025"/>
          </a:xfrm>
          <a:prstGeom prst="rect">
            <a:avLst/>
          </a:prstGeom>
        </p:spPr>
      </p:pic>
      <p:cxnSp>
        <p:nvCxnSpPr>
          <p:cNvPr id="34" name="AutoShape 4">
            <a:extLst>
              <a:ext uri="{FF2B5EF4-FFF2-40B4-BE49-F238E27FC236}">
                <a16:creationId xmlns:a16="http://schemas.microsoft.com/office/drawing/2014/main" id="{7AD73EC0-1C39-419B-B87C-42988E05A45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43054" y="5062556"/>
            <a:ext cx="960438" cy="15875"/>
          </a:xfrm>
          <a:prstGeom prst="straightConnector1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AutoShape 2">
            <a:extLst>
              <a:ext uri="{FF2B5EF4-FFF2-40B4-BE49-F238E27FC236}">
                <a16:creationId xmlns:a16="http://schemas.microsoft.com/office/drawing/2014/main" id="{0310CC5C-D3D1-4A11-9342-EB6054C88A93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354679" y="5229796"/>
            <a:ext cx="1726911" cy="2040"/>
          </a:xfrm>
          <a:prstGeom prst="straightConnector1">
            <a:avLst/>
          </a:prstGeom>
          <a:noFill/>
          <a:ln w="635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AutoShape 2">
            <a:extLst>
              <a:ext uri="{FF2B5EF4-FFF2-40B4-BE49-F238E27FC236}">
                <a16:creationId xmlns:a16="http://schemas.microsoft.com/office/drawing/2014/main" id="{712BF3A5-93CA-4BF4-BD85-7E393B35341D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173700" y="5227756"/>
            <a:ext cx="1726911" cy="2040"/>
          </a:xfrm>
          <a:prstGeom prst="straightConnector1">
            <a:avLst/>
          </a:prstGeom>
          <a:noFill/>
          <a:ln w="635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AutoShape 2">
            <a:extLst>
              <a:ext uri="{FF2B5EF4-FFF2-40B4-BE49-F238E27FC236}">
                <a16:creationId xmlns:a16="http://schemas.microsoft.com/office/drawing/2014/main" id="{C4AD1E5C-6660-42E7-8B5C-FBCD31C99A9D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9530556" y="273797"/>
            <a:ext cx="792791" cy="13337"/>
          </a:xfrm>
          <a:prstGeom prst="straightConnector1">
            <a:avLst/>
          </a:prstGeom>
          <a:noFill/>
          <a:ln w="635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AutoShape 4">
            <a:extLst>
              <a:ext uri="{FF2B5EF4-FFF2-40B4-BE49-F238E27FC236}">
                <a16:creationId xmlns:a16="http://schemas.microsoft.com/office/drawing/2014/main" id="{26006233-1F46-4E31-A1FE-9B245FAF5E5E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9564472" y="611974"/>
            <a:ext cx="818515" cy="7138"/>
          </a:xfrm>
          <a:prstGeom prst="straightConnector1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AutoShape 4">
            <a:extLst>
              <a:ext uri="{FF2B5EF4-FFF2-40B4-BE49-F238E27FC236}">
                <a16:creationId xmlns:a16="http://schemas.microsoft.com/office/drawing/2014/main" id="{D50EC29B-6665-4DF2-82F4-1AE30D16056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059187" y="3540798"/>
            <a:ext cx="0" cy="1483348"/>
          </a:xfrm>
          <a:prstGeom prst="straightConnector1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AutoShape 2">
            <a:extLst>
              <a:ext uri="{FF2B5EF4-FFF2-40B4-BE49-F238E27FC236}">
                <a16:creationId xmlns:a16="http://schemas.microsoft.com/office/drawing/2014/main" id="{FD833DF1-183D-4068-817A-E74A139C491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758597" y="3552669"/>
            <a:ext cx="2431" cy="1720693"/>
          </a:xfrm>
          <a:prstGeom prst="straightConnector1">
            <a:avLst/>
          </a:prstGeom>
          <a:noFill/>
          <a:ln w="635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51" name="Image 50">
            <a:extLst>
              <a:ext uri="{FF2B5EF4-FFF2-40B4-BE49-F238E27FC236}">
                <a16:creationId xmlns:a16="http://schemas.microsoft.com/office/drawing/2014/main" id="{26DF487C-B500-46A9-B945-03D90EC7DCE8}"/>
              </a:ext>
            </a:extLst>
          </p:cNvPr>
          <p:cNvPicPr/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10800000">
            <a:off x="3755408" y="2674137"/>
            <a:ext cx="1259205" cy="727710"/>
          </a:xfrm>
          <a:prstGeom prst="rect">
            <a:avLst/>
          </a:prstGeom>
        </p:spPr>
      </p:pic>
      <p:pic>
        <p:nvPicPr>
          <p:cNvPr id="52" name="Image 51" descr="Victron Blue Power IP22 Type 12V-30A - 3 Uitgangen-6070073ab9cc0">
            <a:extLst>
              <a:ext uri="{FF2B5EF4-FFF2-40B4-BE49-F238E27FC236}">
                <a16:creationId xmlns:a16="http://schemas.microsoft.com/office/drawing/2014/main" id="{67491B86-B8A0-404A-BD8A-FE8612FF3AD1}"/>
              </a:ext>
            </a:extLst>
          </p:cNvPr>
          <p:cNvPicPr/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303658" y="2358156"/>
            <a:ext cx="817880" cy="1226820"/>
          </a:xfrm>
          <a:prstGeom prst="rect">
            <a:avLst/>
          </a:prstGeom>
        </p:spPr>
      </p:pic>
      <p:cxnSp>
        <p:nvCxnSpPr>
          <p:cNvPr id="56" name="AutoShape 4">
            <a:extLst>
              <a:ext uri="{FF2B5EF4-FFF2-40B4-BE49-F238E27FC236}">
                <a16:creationId xmlns:a16="http://schemas.microsoft.com/office/drawing/2014/main" id="{B767BE58-B363-4BA8-A8F6-5F11C9EA237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737812" y="2100242"/>
            <a:ext cx="0" cy="734233"/>
          </a:xfrm>
          <a:prstGeom prst="straightConnector1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" name="AutoShape 4">
            <a:extLst>
              <a:ext uri="{FF2B5EF4-FFF2-40B4-BE49-F238E27FC236}">
                <a16:creationId xmlns:a16="http://schemas.microsoft.com/office/drawing/2014/main" id="{9925B112-FDC4-46E8-A57D-6F62D5B9348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54946" y="2256031"/>
            <a:ext cx="0" cy="734233"/>
          </a:xfrm>
          <a:prstGeom prst="straightConnector1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" name="AutoShape 4">
            <a:extLst>
              <a:ext uri="{FF2B5EF4-FFF2-40B4-BE49-F238E27FC236}">
                <a16:creationId xmlns:a16="http://schemas.microsoft.com/office/drawing/2014/main" id="{199D1EAE-2409-4F95-AFD9-3ACCB557AFF0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464285" y="3124960"/>
            <a:ext cx="419428" cy="1848772"/>
          </a:xfrm>
          <a:prstGeom prst="straightConnector1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" name="AutoShape 2">
            <a:extLst>
              <a:ext uri="{FF2B5EF4-FFF2-40B4-BE49-F238E27FC236}">
                <a16:creationId xmlns:a16="http://schemas.microsoft.com/office/drawing/2014/main" id="{DE3A1029-50DC-4FE9-B0E2-884DEB7F44C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312806" y="2091772"/>
            <a:ext cx="0" cy="742703"/>
          </a:xfrm>
          <a:prstGeom prst="straightConnector1">
            <a:avLst/>
          </a:prstGeom>
          <a:noFill/>
          <a:ln w="635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" name="AutoShape 2">
            <a:extLst>
              <a:ext uri="{FF2B5EF4-FFF2-40B4-BE49-F238E27FC236}">
                <a16:creationId xmlns:a16="http://schemas.microsoft.com/office/drawing/2014/main" id="{4A86381E-1659-44C7-8C63-9BFEA5E16C1E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435294" y="2143266"/>
            <a:ext cx="136268" cy="856784"/>
          </a:xfrm>
          <a:prstGeom prst="straightConnector1">
            <a:avLst/>
          </a:prstGeom>
          <a:noFill/>
          <a:ln w="635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" name="AutoShape 2">
            <a:extLst>
              <a:ext uri="{FF2B5EF4-FFF2-40B4-BE49-F238E27FC236}">
                <a16:creationId xmlns:a16="http://schemas.microsoft.com/office/drawing/2014/main" id="{2D86568C-4850-475B-AAC0-87917F905464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6329127" y="885166"/>
            <a:ext cx="0" cy="1788973"/>
          </a:xfrm>
          <a:prstGeom prst="straightConnector1">
            <a:avLst/>
          </a:prstGeom>
          <a:noFill/>
          <a:ln w="635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8" name="AutoShape 2">
            <a:extLst>
              <a:ext uri="{FF2B5EF4-FFF2-40B4-BE49-F238E27FC236}">
                <a16:creationId xmlns:a16="http://schemas.microsoft.com/office/drawing/2014/main" id="{1CFF3A26-9736-4FFB-AB5B-02706EA859D7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842892" y="920920"/>
            <a:ext cx="0" cy="1753218"/>
          </a:xfrm>
          <a:prstGeom prst="straightConnector1">
            <a:avLst/>
          </a:prstGeom>
          <a:noFill/>
          <a:ln w="635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" name="AutoShape 2">
            <a:extLst>
              <a:ext uri="{FF2B5EF4-FFF2-40B4-BE49-F238E27FC236}">
                <a16:creationId xmlns:a16="http://schemas.microsoft.com/office/drawing/2014/main" id="{40F5FE0D-FE14-48DD-99B0-81B24D7D9DC4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6257983" y="5387117"/>
            <a:ext cx="0" cy="1170851"/>
          </a:xfrm>
          <a:prstGeom prst="straightConnector1">
            <a:avLst/>
          </a:prstGeom>
          <a:noFill/>
          <a:ln w="635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7" name="Connecteur droit 66">
            <a:extLst>
              <a:ext uri="{FF2B5EF4-FFF2-40B4-BE49-F238E27FC236}">
                <a16:creationId xmlns:a16="http://schemas.microsoft.com/office/drawing/2014/main" id="{1EE21CE7-48C8-4B55-A01C-CA755C37E109}"/>
              </a:ext>
            </a:extLst>
          </p:cNvPr>
          <p:cNvCxnSpPr>
            <a:cxnSpLocks/>
          </p:cNvCxnSpPr>
          <p:nvPr/>
        </p:nvCxnSpPr>
        <p:spPr>
          <a:xfrm flipV="1">
            <a:off x="482371" y="6540385"/>
            <a:ext cx="10497163" cy="43818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>
            <a:extLst>
              <a:ext uri="{FF2B5EF4-FFF2-40B4-BE49-F238E27FC236}">
                <a16:creationId xmlns:a16="http://schemas.microsoft.com/office/drawing/2014/main" id="{5A4826C8-45D5-434A-949A-D3DC06E340AC}"/>
              </a:ext>
            </a:extLst>
          </p:cNvPr>
          <p:cNvCxnSpPr>
            <a:cxnSpLocks/>
          </p:cNvCxnSpPr>
          <p:nvPr/>
        </p:nvCxnSpPr>
        <p:spPr>
          <a:xfrm flipV="1">
            <a:off x="482371" y="901932"/>
            <a:ext cx="10487620" cy="6550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>
            <a:extLst>
              <a:ext uri="{FF2B5EF4-FFF2-40B4-BE49-F238E27FC236}">
                <a16:creationId xmlns:a16="http://schemas.microsoft.com/office/drawing/2014/main" id="{4B70F8F4-DC81-4909-A750-23BE2FB2DB64}"/>
              </a:ext>
            </a:extLst>
          </p:cNvPr>
          <p:cNvCxnSpPr>
            <a:cxnSpLocks/>
          </p:cNvCxnSpPr>
          <p:nvPr/>
        </p:nvCxnSpPr>
        <p:spPr>
          <a:xfrm flipV="1">
            <a:off x="482371" y="970985"/>
            <a:ext cx="1" cy="561494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>
            <a:extLst>
              <a:ext uri="{FF2B5EF4-FFF2-40B4-BE49-F238E27FC236}">
                <a16:creationId xmlns:a16="http://schemas.microsoft.com/office/drawing/2014/main" id="{54C2EE95-8AA9-4634-9902-0963A5F919DE}"/>
              </a:ext>
            </a:extLst>
          </p:cNvPr>
          <p:cNvCxnSpPr>
            <a:cxnSpLocks/>
          </p:cNvCxnSpPr>
          <p:nvPr/>
        </p:nvCxnSpPr>
        <p:spPr>
          <a:xfrm flipV="1">
            <a:off x="10979534" y="873991"/>
            <a:ext cx="1" cy="561494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AutoShape 4">
            <a:extLst>
              <a:ext uri="{FF2B5EF4-FFF2-40B4-BE49-F238E27FC236}">
                <a16:creationId xmlns:a16="http://schemas.microsoft.com/office/drawing/2014/main" id="{DBCC16DA-B053-41B2-AB62-6737C26666E1}"/>
              </a:ext>
            </a:extLst>
          </p:cNvPr>
          <p:cNvCxnSpPr>
            <a:cxnSpLocks noChangeShapeType="1"/>
            <a:stCxn id="12" idx="1"/>
          </p:cNvCxnSpPr>
          <p:nvPr/>
        </p:nvCxnSpPr>
        <p:spPr bwMode="auto">
          <a:xfrm flipH="1">
            <a:off x="4874648" y="3000051"/>
            <a:ext cx="938635" cy="0"/>
          </a:xfrm>
          <a:prstGeom prst="straightConnector1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1" name="Connecteur droit 90">
            <a:extLst>
              <a:ext uri="{FF2B5EF4-FFF2-40B4-BE49-F238E27FC236}">
                <a16:creationId xmlns:a16="http://schemas.microsoft.com/office/drawing/2014/main" id="{BE080F00-8EBF-46E4-8E49-68D85AA11F7E}"/>
              </a:ext>
            </a:extLst>
          </p:cNvPr>
          <p:cNvCxnSpPr>
            <a:cxnSpLocks/>
          </p:cNvCxnSpPr>
          <p:nvPr/>
        </p:nvCxnSpPr>
        <p:spPr>
          <a:xfrm flipV="1">
            <a:off x="770410" y="6232121"/>
            <a:ext cx="3363850" cy="22393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92">
            <a:extLst>
              <a:ext uri="{FF2B5EF4-FFF2-40B4-BE49-F238E27FC236}">
                <a16:creationId xmlns:a16="http://schemas.microsoft.com/office/drawing/2014/main" id="{CABE019D-2433-4026-BF88-2C4BF79B2668}"/>
              </a:ext>
            </a:extLst>
          </p:cNvPr>
          <p:cNvCxnSpPr>
            <a:cxnSpLocks/>
          </p:cNvCxnSpPr>
          <p:nvPr/>
        </p:nvCxnSpPr>
        <p:spPr>
          <a:xfrm flipV="1">
            <a:off x="751363" y="3490715"/>
            <a:ext cx="1655914" cy="18659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94">
            <a:extLst>
              <a:ext uri="{FF2B5EF4-FFF2-40B4-BE49-F238E27FC236}">
                <a16:creationId xmlns:a16="http://schemas.microsoft.com/office/drawing/2014/main" id="{81262412-2BFD-466B-9B59-2A3E97C9AE83}"/>
              </a:ext>
            </a:extLst>
          </p:cNvPr>
          <p:cNvCxnSpPr>
            <a:cxnSpLocks/>
          </p:cNvCxnSpPr>
          <p:nvPr/>
        </p:nvCxnSpPr>
        <p:spPr>
          <a:xfrm>
            <a:off x="770410" y="3509374"/>
            <a:ext cx="0" cy="2774903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AutoShape 2">
            <a:extLst>
              <a:ext uri="{FF2B5EF4-FFF2-40B4-BE49-F238E27FC236}">
                <a16:creationId xmlns:a16="http://schemas.microsoft.com/office/drawing/2014/main" id="{ED4B5680-D9D1-4F01-B85B-F2AFAB8DF33E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6876396" y="5280455"/>
            <a:ext cx="2884632" cy="37140"/>
          </a:xfrm>
          <a:prstGeom prst="straightConnector1">
            <a:avLst/>
          </a:prstGeom>
          <a:noFill/>
          <a:ln w="635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3" name="Image 12">
            <a:extLst>
              <a:ext uri="{FF2B5EF4-FFF2-40B4-BE49-F238E27FC236}">
                <a16:creationId xmlns:a16="http://schemas.microsoft.com/office/drawing/2014/main" id="{1B0E6958-ECAA-4DEF-A635-ED58F90F6F97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290793" y="1341885"/>
            <a:ext cx="979800" cy="876300"/>
          </a:xfrm>
          <a:prstGeom prst="rect">
            <a:avLst/>
          </a:prstGeom>
        </p:spPr>
      </p:pic>
      <p:cxnSp>
        <p:nvCxnSpPr>
          <p:cNvPr id="108" name="AutoShape 4">
            <a:extLst>
              <a:ext uri="{FF2B5EF4-FFF2-40B4-BE49-F238E27FC236}">
                <a16:creationId xmlns:a16="http://schemas.microsoft.com/office/drawing/2014/main" id="{CB76772E-B5DE-4995-B051-A56BDBD1176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134260" y="3088745"/>
            <a:ext cx="4859400" cy="1949366"/>
          </a:xfrm>
          <a:prstGeom prst="straightConnector1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4" name="AutoShape 4">
            <a:extLst>
              <a:ext uri="{FF2B5EF4-FFF2-40B4-BE49-F238E27FC236}">
                <a16:creationId xmlns:a16="http://schemas.microsoft.com/office/drawing/2014/main" id="{7D8E4726-3D4C-4286-A252-9E2AC57EB2B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842892" y="3540798"/>
            <a:ext cx="1093715" cy="1401991"/>
          </a:xfrm>
          <a:prstGeom prst="straightConnector1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7" name="AutoShape 4">
            <a:extLst>
              <a:ext uri="{FF2B5EF4-FFF2-40B4-BE49-F238E27FC236}">
                <a16:creationId xmlns:a16="http://schemas.microsoft.com/office/drawing/2014/main" id="{EAB83022-C4AC-4F09-BFAC-5808015FC890}"/>
              </a:ext>
            </a:extLst>
          </p:cNvPr>
          <p:cNvCxnSpPr>
            <a:cxnSpLocks noChangeShapeType="1"/>
            <a:stCxn id="52" idx="2"/>
          </p:cNvCxnSpPr>
          <p:nvPr/>
        </p:nvCxnSpPr>
        <p:spPr bwMode="auto">
          <a:xfrm flipH="1">
            <a:off x="3609112" y="3584976"/>
            <a:ext cx="4103486" cy="1321164"/>
          </a:xfrm>
          <a:prstGeom prst="straightConnector1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1" name="AutoShape 2">
            <a:extLst>
              <a:ext uri="{FF2B5EF4-FFF2-40B4-BE49-F238E27FC236}">
                <a16:creationId xmlns:a16="http://schemas.microsoft.com/office/drawing/2014/main" id="{4AF30AEB-E5DF-4055-9199-A39AD20A32CC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3883713" y="927279"/>
            <a:ext cx="552076" cy="2109501"/>
          </a:xfrm>
          <a:prstGeom prst="straightConnector1">
            <a:avLst/>
          </a:prstGeom>
          <a:noFill/>
          <a:ln w="635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35332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Francois-Xavier Van Thuan</dc:creator>
  <cp:lastModifiedBy>Francois-Xavier Van Thuan</cp:lastModifiedBy>
  <cp:revision>10</cp:revision>
  <dcterms:created xsi:type="dcterms:W3CDTF">2021-04-22T10:17:11Z</dcterms:created>
  <dcterms:modified xsi:type="dcterms:W3CDTF">2021-04-22T14:38:11Z</dcterms:modified>
</cp:coreProperties>
</file>