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07665-DE83-4592-9C00-C65A8104F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2B062-1436-47C3-99D1-65F5DEE94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BA58B4-0B84-47D4-9BC7-D1826343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2B8AD-B5D7-49FD-9DD8-7EE1CBEA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FB4DA-35F3-4A07-B036-AD015F63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3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A621C-B61F-4A35-93B4-9966FC38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B49A6A-8EB2-4F40-B1CC-2F84BEE1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1E36C-B75A-46C5-9297-DDDE9A8E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3F519B-E0BD-4AD9-9D71-92771C59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150800-64AA-48C8-A6EA-03A9B101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E66D2E-D9D7-4AF2-9C0F-44977000D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E5391F-28F2-4491-BB5D-4408CBC15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B91822-A4E0-48D9-957C-FD836D71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35949-C768-4077-80E6-9198A4CD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80A1C-ABD9-46ED-8D07-287A83B7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43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DFE73-EA0C-4595-B11D-2FC7CD952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27398-C26D-45D1-8650-C3B4A902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B74DB6-5A79-41FA-83F5-72FF7274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CCFE02-94D8-4EF3-AE67-F8132DAF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61D566-D963-4BAA-97BC-41D745B2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8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6400B-BA6B-4D99-8473-F6728B6B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9E270B-2F61-4BE8-B08F-E1D2E13B2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42BB73-8868-4DCE-A23D-73407542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C4BCD-7412-4B7F-9A3A-ABD54AE3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404A65-7887-4577-879D-85DD91D2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C079B-4BB4-4A58-A1E4-AE8DC3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09DAA-1633-4113-8281-7EBC04AA0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4406C9-7F77-4A0D-8E1C-8749A9FD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B4A0D5-4D8B-4B7B-A2D0-96A8DEA8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7D8FB1-DAE9-455B-8E9F-49B99ED5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F0CF6F-B189-4967-9940-D01564A8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10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104F4-E6F6-44FC-845B-9D401682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26B1E1-50E9-4E64-8699-B1C18157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72EE43-6573-413B-B94B-F36CB2426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6E7045-D40C-4255-8798-C2ABAFFA2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96FEEB-4D33-4300-A59B-7C7A45CB7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DFA24F-0270-4104-B883-32EAE239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8817EF4-FB96-4CBB-A582-4FEF773D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8A64E2-0E47-4BEA-949E-A254C52B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87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4BA88-F8B9-406B-8ED5-70BCBBF9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4E437C-90F8-4C88-8227-57757C82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8E4BEC-B790-4DE8-930E-02F0A192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5E1501-07C7-4E10-B5DB-A65014F5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412143-CF95-43E3-B9BA-2FBF8EAE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41C06C-1EDD-46C7-8632-A407C379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EAAF6A-542B-4A1F-9C1F-3198F88F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81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60180-ED4C-4B73-B078-C96CB6B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370425-66DA-4B7D-B590-34FEBE3E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34793A-8C55-448D-939F-8F4C6C38B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709726-7CEE-437C-BA19-A126F428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105C2F-E555-41B5-A7C5-FCF3737A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22CB99-B8E1-48C0-9989-581FD7BE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63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84622C-566B-4CB2-A8AB-A55B22AD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BC74B3-6144-471D-9637-5FFA7CD46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064166-BD74-41DF-8CCB-6A6C48009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367B96-D7D7-4DA0-8EEA-CC8571DB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6A63BD-0871-492C-8253-3BD38294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A875C-8830-4E81-81D4-7EADA038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54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54A025-F7DA-4E50-A991-54B71937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C34510-6FE0-4038-9D19-D4BC3744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5E6D99-5F9F-4EAA-AA15-AEDA13DF6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2BD0C-DCB1-4079-A774-458CEEEF7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BEB54E-CA67-40FA-9758-13FDF2A8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16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9B3E2AF-6852-4E6D-A568-FB17E221A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391" y="446714"/>
            <a:ext cx="9204102" cy="480565"/>
          </a:xfrm>
        </p:spPr>
        <p:txBody>
          <a:bodyPr/>
          <a:lstStyle/>
          <a:p>
            <a:r>
              <a:rPr lang="fr-FR" dirty="0"/>
              <a:t>Bateau Camille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A6BEA1-6DC2-491A-BA42-8C412F6B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413" y="4652325"/>
            <a:ext cx="1143000" cy="8763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D679F98-C88F-402F-A610-FCDE202C2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5170" y="4699348"/>
            <a:ext cx="1247775" cy="8763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B0FD092-8CD4-422C-B388-F30CE0394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5000" y="1482251"/>
            <a:ext cx="1010249" cy="91376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DAC5D68-8FC1-4E19-AEEA-B231ADB471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6104" y="4620921"/>
            <a:ext cx="593809" cy="87630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6DC3401-2AF9-4CE6-A8E5-CABC1A047D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3155" y="1282352"/>
            <a:ext cx="611172" cy="116819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51997EC-8F16-411E-9D0E-0A3D30A202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442" y="1357790"/>
            <a:ext cx="694443" cy="103822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D486F6F-FD88-44D2-ABB0-926BBCCB5F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7205" y="2734709"/>
            <a:ext cx="843072" cy="76579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653B11D-8AD9-4695-82D0-17EA2B223D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28413" y="2647542"/>
            <a:ext cx="1143000" cy="7243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C7151C4-CA07-4788-A4CD-3C10E1DDCC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2412" y="1482475"/>
            <a:ext cx="1096249" cy="91354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B0E6958-ECAA-4DEF-A635-ED58F90F6F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65370" y="1482251"/>
            <a:ext cx="979800" cy="876300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F35E584-F4B5-4854-B755-18A50C0C9666}"/>
              </a:ext>
            </a:extLst>
          </p:cNvPr>
          <p:cNvCxnSpPr/>
          <p:nvPr/>
        </p:nvCxnSpPr>
        <p:spPr>
          <a:xfrm>
            <a:off x="722412" y="311760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AB74A61-E450-4515-A318-823BF0393414}"/>
              </a:ext>
            </a:extLst>
          </p:cNvPr>
          <p:cNvCxnSpPr/>
          <p:nvPr/>
        </p:nvCxnSpPr>
        <p:spPr>
          <a:xfrm>
            <a:off x="1823348" y="3186731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78D35908-C73E-4259-B445-A9DB8AE21F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6014" y="5723488"/>
            <a:ext cx="401255" cy="7243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7030E68-D6E7-4DB7-BD92-F056F609CB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38741" y="5656450"/>
            <a:ext cx="401255" cy="72434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8AE371E-3A1A-4891-9D0B-3EAE623CC4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22370" y="4580624"/>
            <a:ext cx="954308" cy="956894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92A4A94-0ED9-49EC-A2C0-6F0BDA01AB04}"/>
              </a:ext>
            </a:extLst>
          </p:cNvPr>
          <p:cNvCxnSpPr/>
          <p:nvPr/>
        </p:nvCxnSpPr>
        <p:spPr>
          <a:xfrm>
            <a:off x="874812" y="327000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42B181AF-46DD-4408-AAA6-06A25CA86AE4}"/>
              </a:ext>
            </a:extLst>
          </p:cNvPr>
          <p:cNvCxnSpPr/>
          <p:nvPr/>
        </p:nvCxnSpPr>
        <p:spPr>
          <a:xfrm>
            <a:off x="1027212" y="342240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D3BA4058-DC79-458D-8189-E2D0EDF2FB8A}"/>
              </a:ext>
            </a:extLst>
          </p:cNvPr>
          <p:cNvCxnSpPr/>
          <p:nvPr/>
        </p:nvCxnSpPr>
        <p:spPr>
          <a:xfrm>
            <a:off x="1179612" y="357480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BAB669BE-D66A-4C98-BDA5-E4BF50099277}"/>
              </a:ext>
            </a:extLst>
          </p:cNvPr>
          <p:cNvCxnSpPr/>
          <p:nvPr/>
        </p:nvCxnSpPr>
        <p:spPr>
          <a:xfrm>
            <a:off x="1332012" y="372720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32A3F78-0C8B-4284-B044-E690309CDFE9}"/>
              </a:ext>
            </a:extLst>
          </p:cNvPr>
          <p:cNvCxnSpPr/>
          <p:nvPr/>
        </p:nvCxnSpPr>
        <p:spPr>
          <a:xfrm>
            <a:off x="1975748" y="3339131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7369B27-3A85-4EB4-8EA2-28CD738D79F3}"/>
              </a:ext>
            </a:extLst>
          </p:cNvPr>
          <p:cNvCxnSpPr/>
          <p:nvPr/>
        </p:nvCxnSpPr>
        <p:spPr>
          <a:xfrm>
            <a:off x="2128148" y="3491531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4DCE521A-CC9F-44C7-AFF5-4B02CC7E85A4}"/>
              </a:ext>
            </a:extLst>
          </p:cNvPr>
          <p:cNvCxnSpPr/>
          <p:nvPr/>
        </p:nvCxnSpPr>
        <p:spPr>
          <a:xfrm>
            <a:off x="2280548" y="3643931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F469D1A-E7F7-4210-B893-86D6C63CB37F}"/>
              </a:ext>
            </a:extLst>
          </p:cNvPr>
          <p:cNvCxnSpPr/>
          <p:nvPr/>
        </p:nvCxnSpPr>
        <p:spPr>
          <a:xfrm>
            <a:off x="2432948" y="3796331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33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Francois-Xavier Van Thuan</dc:creator>
  <cp:lastModifiedBy>Francois-Xavier Van Thuan</cp:lastModifiedBy>
  <cp:revision>4</cp:revision>
  <dcterms:created xsi:type="dcterms:W3CDTF">2021-04-22T10:17:11Z</dcterms:created>
  <dcterms:modified xsi:type="dcterms:W3CDTF">2021-04-22T10:40:40Z</dcterms:modified>
</cp:coreProperties>
</file>