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8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02/12/2019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boat-specs.com/img/boat/188/beneteau-first-35s5-layout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01122" cy="578640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857356" y="2000240"/>
            <a:ext cx="928694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000628" y="3071810"/>
            <a:ext cx="166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Coffre extérieur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7356" y="1071546"/>
            <a:ext cx="928694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 rot="10800000">
            <a:off x="2786050" y="2357430"/>
            <a:ext cx="2214578" cy="89904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Richard Loncke</dc:creator>
  <cp:lastModifiedBy>RL</cp:lastModifiedBy>
  <cp:revision>2</cp:revision>
  <dcterms:created xsi:type="dcterms:W3CDTF">2019-12-02T19:34:14Z</dcterms:created>
  <dcterms:modified xsi:type="dcterms:W3CDTF">2019-12-02T19:38:28Z</dcterms:modified>
</cp:coreProperties>
</file>