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6858000" cy="9144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41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E3B0-2031-4C9F-AB61-47494146CBA1}" type="datetimeFigureOut">
              <a:rPr lang="fr-FR" smtClean="0"/>
              <a:t>13/10/2011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740E-78B5-4703-AFD9-B533447C72E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E3B0-2031-4C9F-AB61-47494146CBA1}" type="datetimeFigureOut">
              <a:rPr lang="fr-FR" smtClean="0"/>
              <a:t>13/10/2011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740E-78B5-4703-AFD9-B533447C72E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E3B0-2031-4C9F-AB61-47494146CBA1}" type="datetimeFigureOut">
              <a:rPr lang="fr-FR" smtClean="0"/>
              <a:t>13/10/2011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740E-78B5-4703-AFD9-B533447C72E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E3B0-2031-4C9F-AB61-47494146CBA1}" type="datetimeFigureOut">
              <a:rPr lang="fr-FR" smtClean="0"/>
              <a:t>13/10/2011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740E-78B5-4703-AFD9-B533447C72E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E3B0-2031-4C9F-AB61-47494146CBA1}" type="datetimeFigureOut">
              <a:rPr lang="fr-FR" smtClean="0"/>
              <a:t>13/10/2011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740E-78B5-4703-AFD9-B533447C72E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E3B0-2031-4C9F-AB61-47494146CBA1}" type="datetimeFigureOut">
              <a:rPr lang="fr-FR" smtClean="0"/>
              <a:t>13/10/2011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740E-78B5-4703-AFD9-B533447C72E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E3B0-2031-4C9F-AB61-47494146CBA1}" type="datetimeFigureOut">
              <a:rPr lang="fr-FR" smtClean="0"/>
              <a:t>13/10/2011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740E-78B5-4703-AFD9-B533447C72E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E3B0-2031-4C9F-AB61-47494146CBA1}" type="datetimeFigureOut">
              <a:rPr lang="fr-FR" smtClean="0"/>
              <a:t>13/10/2011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740E-78B5-4703-AFD9-B533447C72E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E3B0-2031-4C9F-AB61-47494146CBA1}" type="datetimeFigureOut">
              <a:rPr lang="fr-FR" smtClean="0"/>
              <a:t>13/10/2011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740E-78B5-4703-AFD9-B533447C72E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E3B0-2031-4C9F-AB61-47494146CBA1}" type="datetimeFigureOut">
              <a:rPr lang="fr-FR" smtClean="0"/>
              <a:t>13/10/2011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740E-78B5-4703-AFD9-B533447C72E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E3B0-2031-4C9F-AB61-47494146CBA1}" type="datetimeFigureOut">
              <a:rPr lang="fr-FR" smtClean="0"/>
              <a:t>13/10/2011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740E-78B5-4703-AFD9-B533447C72E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5E3B0-2031-4C9F-AB61-47494146CBA1}" type="datetimeFigureOut">
              <a:rPr lang="fr-FR" smtClean="0"/>
              <a:t>13/10/2011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740E-78B5-4703-AFD9-B533447C72EA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6" name="Image 15" descr="essai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1164"/>
            <a:ext cx="6858000" cy="884167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essai_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89475" y="2133600"/>
            <a:ext cx="4679049" cy="6034088"/>
          </a:xfrm>
        </p:spPr>
      </p:pic>
      <p:pic>
        <p:nvPicPr>
          <p:cNvPr id="5" name="Image 4" descr="essai_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858000" cy="88924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essai_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essai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79512"/>
            <a:ext cx="6858000" cy="896448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essai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essai_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9512"/>
            <a:ext cx="6857999" cy="896448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essai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9512"/>
            <a:ext cx="6858000" cy="896448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essai_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essai_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0649" y="0"/>
            <a:ext cx="6597352" cy="9144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essai_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7999" cy="889248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essai_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7999" cy="9144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Affichage à l'écran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</vt:vector>
  </TitlesOfParts>
  <Company>FRANCE TELECOM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CHALONY Joel RD-CORE-LAN</dc:creator>
  <cp:lastModifiedBy>CHALONY Joel RD-CORE-LAN</cp:lastModifiedBy>
  <cp:revision>1</cp:revision>
  <dcterms:created xsi:type="dcterms:W3CDTF">2011-10-13T07:47:16Z</dcterms:created>
  <dcterms:modified xsi:type="dcterms:W3CDTF">2011-10-13T07:55:15Z</dcterms:modified>
</cp:coreProperties>
</file>