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14676" y="0"/>
            <a:ext cx="13208050" cy="742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RL</dc:creator>
  <cp:lastModifiedBy>RL</cp:lastModifiedBy>
  <cp:revision>1</cp:revision>
  <dcterms:created xsi:type="dcterms:W3CDTF">2015-10-08T16:05:15Z</dcterms:created>
  <dcterms:modified xsi:type="dcterms:W3CDTF">2015-10-08T16:06:20Z</dcterms:modified>
</cp:coreProperties>
</file>